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1"/>
  </p:notesMasterIdLst>
  <p:handoutMasterIdLst>
    <p:handoutMasterId r:id="rId132"/>
  </p:handoutMasterIdLst>
  <p:sldIdLst>
    <p:sldId id="256" r:id="rId2"/>
    <p:sldId id="419" r:id="rId3"/>
    <p:sldId id="258" r:id="rId4"/>
    <p:sldId id="407" r:id="rId5"/>
    <p:sldId id="409" r:id="rId6"/>
    <p:sldId id="257" r:id="rId7"/>
    <p:sldId id="259" r:id="rId8"/>
    <p:sldId id="410" r:id="rId9"/>
    <p:sldId id="261" r:id="rId10"/>
    <p:sldId id="393" r:id="rId11"/>
    <p:sldId id="382" r:id="rId12"/>
    <p:sldId id="383" r:id="rId13"/>
    <p:sldId id="384" r:id="rId14"/>
    <p:sldId id="385" r:id="rId15"/>
    <p:sldId id="386" r:id="rId16"/>
    <p:sldId id="387" r:id="rId17"/>
    <p:sldId id="388" r:id="rId18"/>
    <p:sldId id="389" r:id="rId19"/>
    <p:sldId id="390" r:id="rId20"/>
    <p:sldId id="391" r:id="rId21"/>
    <p:sldId id="392" r:id="rId22"/>
    <p:sldId id="421" r:id="rId23"/>
    <p:sldId id="262" r:id="rId24"/>
    <p:sldId id="270" r:id="rId25"/>
    <p:sldId id="414" r:id="rId26"/>
    <p:sldId id="411" r:id="rId27"/>
    <p:sldId id="275" r:id="rId28"/>
    <p:sldId id="276" r:id="rId29"/>
    <p:sldId id="277" r:id="rId30"/>
    <p:sldId id="412" r:id="rId31"/>
    <p:sldId id="413" r:id="rId32"/>
    <p:sldId id="280" r:id="rId33"/>
    <p:sldId id="281" r:id="rId34"/>
    <p:sldId id="282" r:id="rId35"/>
    <p:sldId id="283" r:id="rId36"/>
    <p:sldId id="284" r:id="rId37"/>
    <p:sldId id="285"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415" r:id="rId51"/>
    <p:sldId id="300" r:id="rId52"/>
    <p:sldId id="301" r:id="rId53"/>
    <p:sldId id="416" r:id="rId54"/>
    <p:sldId id="308" r:id="rId55"/>
    <p:sldId id="309" r:id="rId56"/>
    <p:sldId id="310" r:id="rId57"/>
    <p:sldId id="312" r:id="rId58"/>
    <p:sldId id="313" r:id="rId59"/>
    <p:sldId id="314" r:id="rId60"/>
    <p:sldId id="315" r:id="rId61"/>
    <p:sldId id="406" r:id="rId62"/>
    <p:sldId id="317" r:id="rId63"/>
    <p:sldId id="318" r:id="rId64"/>
    <p:sldId id="319" r:id="rId65"/>
    <p:sldId id="320" r:id="rId66"/>
    <p:sldId id="321" r:id="rId67"/>
    <p:sldId id="400" r:id="rId68"/>
    <p:sldId id="401" r:id="rId69"/>
    <p:sldId id="402" r:id="rId70"/>
    <p:sldId id="403" r:id="rId71"/>
    <p:sldId id="404" r:id="rId72"/>
    <p:sldId id="405" r:id="rId73"/>
    <p:sldId id="417" r:id="rId74"/>
    <p:sldId id="422" r:id="rId75"/>
    <p:sldId id="326" r:id="rId76"/>
    <p:sldId id="394" r:id="rId77"/>
    <p:sldId id="328" r:id="rId78"/>
    <p:sldId id="329" r:id="rId79"/>
    <p:sldId id="330" r:id="rId80"/>
    <p:sldId id="331" r:id="rId81"/>
    <p:sldId id="395" r:id="rId82"/>
    <p:sldId id="333" r:id="rId83"/>
    <p:sldId id="334" r:id="rId84"/>
    <p:sldId id="335" r:id="rId85"/>
    <p:sldId id="336" r:id="rId86"/>
    <p:sldId id="337" r:id="rId87"/>
    <p:sldId id="338" r:id="rId88"/>
    <p:sldId id="396" r:id="rId89"/>
    <p:sldId id="340" r:id="rId90"/>
    <p:sldId id="341"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97" r:id="rId129"/>
    <p:sldId id="381" r:id="rId13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吴艳"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CC3300"/>
    <a:srgbClr val="FF5050"/>
    <a:srgbClr val="D60093"/>
    <a:srgbClr val="CC00CC"/>
    <a:srgbClr val="FF0000"/>
    <a:srgbClr val="FF66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2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7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EF798-588D-4A69-BF8D-2D5F06EE48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EFA0B933-BE58-4A4F-AC8D-8B474423CD87}">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说人</a:t>
          </a:r>
          <a:endParaRPr lang="en-US" b="1" dirty="0">
            <a:solidFill>
              <a:schemeClr val="bg1"/>
            </a:solidFill>
            <a:latin typeface="宋体" pitchFamily="2" charset="-122"/>
            <a:ea typeface="宋体" pitchFamily="2" charset="-122"/>
          </a:endParaRPr>
        </a:p>
      </dgm:t>
    </dgm:pt>
    <dgm:pt modelId="{5D8E190D-5906-4792-B2F6-307F31EABACD}" type="parTrans" cxnId="{7FCB7218-E8EC-4056-9432-FC06EB6EFAA4}">
      <dgm:prSet/>
      <dgm:spPr/>
      <dgm:t>
        <a:bodyPr/>
        <a:lstStyle/>
        <a:p>
          <a:endParaRPr lang="zh-CN" altLang="en-US"/>
        </a:p>
      </dgm:t>
    </dgm:pt>
    <dgm:pt modelId="{1B45EB77-6BE9-4168-AF7E-DCBB29327271}" type="sibTrans" cxnId="{7FCB7218-E8EC-4056-9432-FC06EB6EFAA4}">
      <dgm:prSet/>
      <dgm:spPr/>
      <dgm:t>
        <a:bodyPr/>
        <a:lstStyle/>
        <a:p>
          <a:endParaRPr lang="zh-CN" altLang="en-US"/>
        </a:p>
      </dgm:t>
    </dgm:pt>
    <dgm:pt modelId="{9DDF4BA8-E39C-4559-9458-816727F80537}">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说物</a:t>
          </a:r>
          <a:endParaRPr lang="en-US" b="1" dirty="0">
            <a:solidFill>
              <a:schemeClr val="bg1"/>
            </a:solidFill>
            <a:latin typeface="宋体" pitchFamily="2" charset="-122"/>
            <a:ea typeface="宋体" pitchFamily="2" charset="-122"/>
          </a:endParaRPr>
        </a:p>
      </dgm:t>
    </dgm:pt>
    <dgm:pt modelId="{F0FE664E-5A0C-4B4C-AE3C-5CEC5FFF933E}" type="parTrans" cxnId="{6995401D-8BB9-425B-9166-A2613962AB38}">
      <dgm:prSet/>
      <dgm:spPr/>
      <dgm:t>
        <a:bodyPr/>
        <a:lstStyle/>
        <a:p>
          <a:endParaRPr lang="zh-CN" altLang="en-US"/>
        </a:p>
      </dgm:t>
    </dgm:pt>
    <dgm:pt modelId="{949CF84C-107B-4610-8A68-335A2BB620B7}" type="sibTrans" cxnId="{6995401D-8BB9-425B-9166-A2613962AB38}">
      <dgm:prSet/>
      <dgm:spPr/>
      <dgm:t>
        <a:bodyPr/>
        <a:lstStyle/>
        <a:p>
          <a:endParaRPr lang="zh-CN" altLang="en-US"/>
        </a:p>
      </dgm:t>
    </dgm:pt>
    <dgm:pt modelId="{B407BEE1-3CBA-4AE4-BDF8-606FE2D07593}">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说事</a:t>
          </a:r>
          <a:endParaRPr lang="en-US" b="1" dirty="0">
            <a:solidFill>
              <a:schemeClr val="bg1"/>
            </a:solidFill>
            <a:latin typeface="宋体" pitchFamily="2" charset="-122"/>
            <a:ea typeface="宋体" pitchFamily="2" charset="-122"/>
          </a:endParaRPr>
        </a:p>
      </dgm:t>
    </dgm:pt>
    <dgm:pt modelId="{82BE2316-DAC0-4D82-A4ED-93B5E0F5BD14}" type="parTrans" cxnId="{888D224E-C6A5-4D24-9870-AE2035B50E48}">
      <dgm:prSet/>
      <dgm:spPr/>
      <dgm:t>
        <a:bodyPr/>
        <a:lstStyle/>
        <a:p>
          <a:endParaRPr lang="zh-CN" altLang="en-US"/>
        </a:p>
      </dgm:t>
    </dgm:pt>
    <dgm:pt modelId="{AF355929-B521-4A19-B7F9-8ABFF59D87F0}" type="sibTrans" cxnId="{888D224E-C6A5-4D24-9870-AE2035B50E48}">
      <dgm:prSet/>
      <dgm:spPr/>
      <dgm:t>
        <a:bodyPr/>
        <a:lstStyle/>
        <a:p>
          <a:endParaRPr lang="zh-CN" altLang="en-US"/>
        </a:p>
      </dgm:t>
    </dgm:pt>
    <dgm:pt modelId="{C9D11378-BE38-43F8-B976-AA244929EDCE}">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说理</a:t>
          </a:r>
          <a:endParaRPr lang="en-US" b="1" dirty="0">
            <a:solidFill>
              <a:schemeClr val="bg1"/>
            </a:solidFill>
            <a:latin typeface="宋体" pitchFamily="2" charset="-122"/>
            <a:ea typeface="宋体" pitchFamily="2" charset="-122"/>
          </a:endParaRPr>
        </a:p>
      </dgm:t>
    </dgm:pt>
    <dgm:pt modelId="{915D4405-C0AB-4D1D-8784-B18B69A038D9}" type="parTrans" cxnId="{11E42E50-42AE-4DC2-887A-FFEF4918E42F}">
      <dgm:prSet/>
      <dgm:spPr/>
      <dgm:t>
        <a:bodyPr/>
        <a:lstStyle/>
        <a:p>
          <a:endParaRPr lang="zh-CN" altLang="en-US"/>
        </a:p>
      </dgm:t>
    </dgm:pt>
    <dgm:pt modelId="{9AF9583D-7B25-4380-8A83-CE358D03351D}" type="sibTrans" cxnId="{11E42E50-42AE-4DC2-887A-FFEF4918E42F}">
      <dgm:prSet/>
      <dgm:spPr/>
      <dgm:t>
        <a:bodyPr/>
        <a:lstStyle/>
        <a:p>
          <a:endParaRPr lang="zh-CN" altLang="en-US"/>
        </a:p>
      </dgm:t>
    </dgm:pt>
    <dgm:pt modelId="{9A74F86B-DA61-4925-B493-C6DD78A337EF}">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我尊敬的人</a:t>
          </a:r>
          <a:endParaRPr lang="zh-CN" altLang="en-US" sz="2000" b="1" dirty="0">
            <a:solidFill>
              <a:schemeClr val="bg2">
                <a:lumMod val="50000"/>
              </a:schemeClr>
            </a:solidFill>
            <a:latin typeface="宋体" pitchFamily="2" charset="-122"/>
            <a:ea typeface="宋体" pitchFamily="2" charset="-122"/>
          </a:endParaRPr>
        </a:p>
      </dgm:t>
    </dgm:pt>
    <dgm:pt modelId="{A83519AF-2F23-4A4D-AE5C-789B6E0B46D1}" type="parTrans" cxnId="{794826A0-2869-481A-B2FA-A5913D3A010D}">
      <dgm:prSet/>
      <dgm:spPr/>
      <dgm:t>
        <a:bodyPr/>
        <a:lstStyle/>
        <a:p>
          <a:endParaRPr lang="zh-CN" altLang="en-US"/>
        </a:p>
      </dgm:t>
    </dgm:pt>
    <dgm:pt modelId="{EC04876F-0BEA-4FA7-AEAE-2BE6015053C3}" type="sibTrans" cxnId="{794826A0-2869-481A-B2FA-A5913D3A010D}">
      <dgm:prSet/>
      <dgm:spPr/>
      <dgm:t>
        <a:bodyPr/>
        <a:lstStyle/>
        <a:p>
          <a:endParaRPr lang="zh-CN" altLang="en-US"/>
        </a:p>
      </dgm:t>
    </dgm:pt>
    <dgm:pt modelId="{E877F795-C065-4FCD-98FE-CA44D9BC151F}">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我的朋友</a:t>
          </a:r>
          <a:endParaRPr lang="zh-CN" altLang="en-US" sz="2000" b="1" dirty="0">
            <a:solidFill>
              <a:schemeClr val="bg2">
                <a:lumMod val="50000"/>
              </a:schemeClr>
            </a:solidFill>
            <a:latin typeface="宋体" pitchFamily="2" charset="-122"/>
            <a:ea typeface="宋体" pitchFamily="2" charset="-122"/>
          </a:endParaRPr>
        </a:p>
      </dgm:t>
    </dgm:pt>
    <dgm:pt modelId="{819329C9-7428-4D72-B4CE-A766CAD95E55}" type="parTrans" cxnId="{18276F11-E1C9-4F48-8373-35FED8E9C1BC}">
      <dgm:prSet/>
      <dgm:spPr/>
      <dgm:t>
        <a:bodyPr/>
        <a:lstStyle/>
        <a:p>
          <a:endParaRPr lang="zh-CN" altLang="en-US"/>
        </a:p>
      </dgm:t>
    </dgm:pt>
    <dgm:pt modelId="{49E5B3DC-77D8-4D81-8E88-928DFBD561A2}" type="sibTrans" cxnId="{18276F11-E1C9-4F48-8373-35FED8E9C1BC}">
      <dgm:prSet/>
      <dgm:spPr/>
      <dgm:t>
        <a:bodyPr/>
        <a:lstStyle/>
        <a:p>
          <a:endParaRPr lang="zh-CN" altLang="en-US"/>
        </a:p>
      </dgm:t>
    </dgm:pt>
    <dgm:pt modelId="{FB134062-553A-4232-84C1-2D347BE0684F}">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我喜欢的明星</a:t>
          </a:r>
          <a:r>
            <a:rPr lang="en-US" altLang="zh-CN" sz="2000" b="1" dirty="0" smtClean="0">
              <a:solidFill>
                <a:schemeClr val="bg2">
                  <a:lumMod val="50000"/>
                </a:schemeClr>
              </a:solidFill>
              <a:latin typeface="宋体" pitchFamily="2" charset="-122"/>
              <a:ea typeface="宋体" pitchFamily="2" charset="-122"/>
            </a:rPr>
            <a:t>……</a:t>
          </a:r>
          <a:endParaRPr lang="zh-CN" altLang="en-US" sz="2000" b="1" dirty="0">
            <a:solidFill>
              <a:schemeClr val="bg2">
                <a:lumMod val="50000"/>
              </a:schemeClr>
            </a:solidFill>
            <a:latin typeface="宋体" pitchFamily="2" charset="-122"/>
            <a:ea typeface="宋体" pitchFamily="2" charset="-122"/>
          </a:endParaRPr>
        </a:p>
      </dgm:t>
    </dgm:pt>
    <dgm:pt modelId="{DBFA24F5-2C50-49A7-A8D3-12FA097F2E91}" type="parTrans" cxnId="{0D609CD6-D759-4B90-8593-0660BC7F6B1D}">
      <dgm:prSet/>
      <dgm:spPr/>
      <dgm:t>
        <a:bodyPr/>
        <a:lstStyle/>
        <a:p>
          <a:endParaRPr lang="zh-CN" altLang="en-US"/>
        </a:p>
      </dgm:t>
    </dgm:pt>
    <dgm:pt modelId="{73796D01-2FDD-40E7-B9A8-51EE33258C6E}" type="sibTrans" cxnId="{0D609CD6-D759-4B90-8593-0660BC7F6B1D}">
      <dgm:prSet/>
      <dgm:spPr/>
      <dgm:t>
        <a:bodyPr/>
        <a:lstStyle/>
        <a:p>
          <a:endParaRPr lang="zh-CN" altLang="en-US"/>
        </a:p>
      </dgm:t>
    </dgm:pt>
    <dgm:pt modelId="{9D013707-1571-4041-BCDF-110FA49A9AE4}">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zh-CN" altLang="en-US" sz="2000" b="1" dirty="0" smtClean="0">
              <a:solidFill>
                <a:schemeClr val="bg2">
                  <a:lumMod val="50000"/>
                </a:schemeClr>
              </a:solidFill>
              <a:latin typeface="宋体" pitchFamily="2" charset="-122"/>
              <a:ea typeface="宋体" pitchFamily="2" charset="-122"/>
            </a:rPr>
            <a:t>我喜欢的动物或植物</a:t>
          </a:r>
        </a:p>
      </dgm:t>
    </dgm:pt>
    <dgm:pt modelId="{EEDBC217-E288-41C9-85AE-EDB40C732B1B}" type="parTrans" cxnId="{5943B739-4438-426E-87D3-72DE48C237AC}">
      <dgm:prSet/>
      <dgm:spPr/>
      <dgm:t>
        <a:bodyPr/>
        <a:lstStyle/>
        <a:p>
          <a:endParaRPr lang="zh-CN" altLang="en-US"/>
        </a:p>
      </dgm:t>
    </dgm:pt>
    <dgm:pt modelId="{8B565ABD-A728-4369-A1E9-3B418E565E17}" type="sibTrans" cxnId="{5943B739-4438-426E-87D3-72DE48C237AC}">
      <dgm:prSet/>
      <dgm:spPr/>
      <dgm:t>
        <a:bodyPr/>
        <a:lstStyle/>
        <a:p>
          <a:endParaRPr lang="zh-CN" altLang="en-US"/>
        </a:p>
      </dgm:t>
    </dgm:pt>
    <dgm:pt modelId="{1716BB73-F62C-4157-A21E-27249CA439EB}">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zh-CN" altLang="en-US" sz="2000" b="1" dirty="0" smtClean="0">
              <a:solidFill>
                <a:schemeClr val="bg2">
                  <a:lumMod val="50000"/>
                </a:schemeClr>
              </a:solidFill>
              <a:latin typeface="宋体" pitchFamily="2" charset="-122"/>
              <a:ea typeface="宋体" pitchFamily="2" charset="-122"/>
            </a:rPr>
            <a:t>我喜爱的书刊</a:t>
          </a:r>
          <a:r>
            <a:rPr lang="en-US" altLang="zh-CN" sz="2000" b="1" dirty="0" smtClean="0">
              <a:solidFill>
                <a:schemeClr val="bg2">
                  <a:lumMod val="50000"/>
                </a:schemeClr>
              </a:solidFill>
              <a:latin typeface="宋体" pitchFamily="2" charset="-122"/>
              <a:ea typeface="宋体" pitchFamily="2" charset="-122"/>
            </a:rPr>
            <a:t>……</a:t>
          </a:r>
          <a:endParaRPr lang="zh-CN" altLang="en-US" sz="2000" b="1" dirty="0" smtClean="0">
            <a:solidFill>
              <a:schemeClr val="bg2">
                <a:lumMod val="50000"/>
              </a:schemeClr>
            </a:solidFill>
            <a:latin typeface="宋体" pitchFamily="2" charset="-122"/>
            <a:ea typeface="宋体" pitchFamily="2" charset="-122"/>
          </a:endParaRPr>
        </a:p>
      </dgm:t>
    </dgm:pt>
    <dgm:pt modelId="{42928613-5415-4252-A6CC-F0865FB6F00F}" type="parTrans" cxnId="{D1A362A7-2F4B-4F35-B6D5-68CBBEDA00C1}">
      <dgm:prSet/>
      <dgm:spPr/>
      <dgm:t>
        <a:bodyPr/>
        <a:lstStyle/>
        <a:p>
          <a:endParaRPr lang="zh-CN" altLang="en-US"/>
        </a:p>
      </dgm:t>
    </dgm:pt>
    <dgm:pt modelId="{EDFCCBB5-19C4-4280-8DC9-142DAB43737E}" type="sibTrans" cxnId="{D1A362A7-2F4B-4F35-B6D5-68CBBEDA00C1}">
      <dgm:prSet/>
      <dgm:spPr/>
      <dgm:t>
        <a:bodyPr/>
        <a:lstStyle/>
        <a:p>
          <a:endParaRPr lang="zh-CN" altLang="en-US"/>
        </a:p>
      </dgm:t>
    </dgm:pt>
    <dgm:pt modelId="{1398EA07-86F6-4F92-9C4D-62DC8F7BCCA2}">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我的愿望、我的学习生活、我的业余生活</a:t>
          </a:r>
        </a:p>
      </dgm:t>
    </dgm:pt>
    <dgm:pt modelId="{780FBB9D-648E-4741-BA03-212679B1F5CA}" type="parTrans" cxnId="{8F48A73A-0FC9-4F76-B1D6-4C83F6C900F2}">
      <dgm:prSet/>
      <dgm:spPr/>
      <dgm:t>
        <a:bodyPr/>
        <a:lstStyle/>
        <a:p>
          <a:endParaRPr lang="zh-CN" altLang="en-US"/>
        </a:p>
      </dgm:t>
    </dgm:pt>
    <dgm:pt modelId="{D25A499D-F0E7-4280-9FEE-89BC628B8AD8}" type="sibTrans" cxnId="{8F48A73A-0FC9-4F76-B1D6-4C83F6C900F2}">
      <dgm:prSet/>
      <dgm:spPr/>
      <dgm:t>
        <a:bodyPr/>
        <a:lstStyle/>
        <a:p>
          <a:endParaRPr lang="zh-CN" altLang="en-US"/>
        </a:p>
      </dgm:t>
    </dgm:pt>
    <dgm:pt modelId="{DAE57D9A-E96E-4D26-9064-BA4899015D4A}">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童年的记忆、难忘的旅行</a:t>
          </a:r>
        </a:p>
      </dgm:t>
    </dgm:pt>
    <dgm:pt modelId="{0DE96E13-F852-465D-9B44-EA1306A01D27}" type="parTrans" cxnId="{E62DF1C3-866A-40DD-82E2-464174513FED}">
      <dgm:prSet/>
      <dgm:spPr/>
      <dgm:t>
        <a:bodyPr/>
        <a:lstStyle/>
        <a:p>
          <a:endParaRPr lang="zh-CN" altLang="en-US"/>
        </a:p>
      </dgm:t>
    </dgm:pt>
    <dgm:pt modelId="{483B6B66-25C2-47BA-B54B-EB64C5F536A4}" type="sibTrans" cxnId="{E62DF1C3-866A-40DD-82E2-464174513FED}">
      <dgm:prSet/>
      <dgm:spPr/>
      <dgm:t>
        <a:bodyPr/>
        <a:lstStyle/>
        <a:p>
          <a:endParaRPr lang="zh-CN" altLang="en-US"/>
        </a:p>
      </dgm:t>
    </dgm:pt>
    <dgm:pt modelId="{F291B4F1-4A75-468C-89D8-EBB4E3B8E64B}">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我喜爱的季节 、我所在的集体</a:t>
          </a:r>
          <a:r>
            <a:rPr lang="en-US" altLang="zh-CN" sz="2000" b="1" dirty="0" smtClean="0">
              <a:solidFill>
                <a:schemeClr val="bg2">
                  <a:lumMod val="50000"/>
                </a:schemeClr>
              </a:solidFill>
              <a:latin typeface="宋体" pitchFamily="2" charset="-122"/>
              <a:ea typeface="宋体" pitchFamily="2" charset="-122"/>
            </a:rPr>
            <a:t>……</a:t>
          </a:r>
          <a:endParaRPr lang="zh-CN" altLang="en-US" sz="2000" b="1" dirty="0" smtClean="0">
            <a:solidFill>
              <a:schemeClr val="bg2">
                <a:lumMod val="50000"/>
              </a:schemeClr>
            </a:solidFill>
            <a:latin typeface="宋体" pitchFamily="2" charset="-122"/>
            <a:ea typeface="宋体" pitchFamily="2" charset="-122"/>
          </a:endParaRPr>
        </a:p>
      </dgm:t>
    </dgm:pt>
    <dgm:pt modelId="{952C3A82-E080-431A-ADA4-F941FCCE7C00}" type="parTrans" cxnId="{3DC1974E-B76E-4444-995E-2C63935E254B}">
      <dgm:prSet/>
      <dgm:spPr/>
      <dgm:t>
        <a:bodyPr/>
        <a:lstStyle/>
        <a:p>
          <a:endParaRPr lang="zh-CN" altLang="en-US"/>
        </a:p>
      </dgm:t>
    </dgm:pt>
    <dgm:pt modelId="{A815F3F5-CD9E-4AFF-97DF-7D61F967716F}" type="sibTrans" cxnId="{3DC1974E-B76E-4444-995E-2C63935E254B}">
      <dgm:prSet/>
      <dgm:spPr/>
      <dgm:t>
        <a:bodyPr/>
        <a:lstStyle/>
        <a:p>
          <a:endParaRPr lang="zh-CN" altLang="en-US"/>
        </a:p>
      </dgm:t>
    </dgm:pt>
    <dgm:pt modelId="{DBFC7D48-1752-499C-BAAB-55670D334F63}">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谈谈服饰、谈谈卫生与健康、谈谈美食</a:t>
          </a:r>
        </a:p>
      </dgm:t>
    </dgm:pt>
    <dgm:pt modelId="{31C176BF-9EFE-425F-84E9-819C75163AA9}" type="parTrans" cxnId="{74FA49BE-7258-49E8-B33E-C3254D940F19}">
      <dgm:prSet/>
      <dgm:spPr/>
      <dgm:t>
        <a:bodyPr/>
        <a:lstStyle/>
        <a:p>
          <a:endParaRPr lang="zh-CN" altLang="en-US"/>
        </a:p>
      </dgm:t>
    </dgm:pt>
    <dgm:pt modelId="{BE63F3E1-5432-414B-9198-1B41884DBDA5}" type="sibTrans" cxnId="{74FA49BE-7258-49E8-B33E-C3254D940F19}">
      <dgm:prSet/>
      <dgm:spPr/>
      <dgm:t>
        <a:bodyPr/>
        <a:lstStyle/>
        <a:p>
          <a:endParaRPr lang="zh-CN" altLang="en-US"/>
        </a:p>
      </dgm:t>
    </dgm:pt>
    <dgm:pt modelId="{BFF845FD-AD11-4C2E-9443-6148FD2A9D4A}">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购物的感受、我和体育、学习普通话的体会</a:t>
          </a:r>
        </a:p>
      </dgm:t>
    </dgm:pt>
    <dgm:pt modelId="{3EEBBD7E-51BE-441B-B919-376F52357743}" type="parTrans" cxnId="{9B2BACC7-C018-4854-8A90-009184969807}">
      <dgm:prSet/>
      <dgm:spPr/>
      <dgm:t>
        <a:bodyPr/>
        <a:lstStyle/>
        <a:p>
          <a:endParaRPr lang="zh-CN" altLang="en-US"/>
        </a:p>
      </dgm:t>
    </dgm:pt>
    <dgm:pt modelId="{D4AB8029-3D45-446F-9A7F-80C97F5E411A}" type="sibTrans" cxnId="{9B2BACC7-C018-4854-8A90-009184969807}">
      <dgm:prSet/>
      <dgm:spPr/>
      <dgm:t>
        <a:bodyPr/>
        <a:lstStyle/>
        <a:p>
          <a:endParaRPr lang="zh-CN" altLang="en-US"/>
        </a:p>
      </dgm:t>
    </dgm:pt>
    <dgm:pt modelId="{2205E71E-F379-456A-91D4-CC3548D9A7D0}">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en-US" altLang="zh-CN" sz="2000" b="1" dirty="0" smtClean="0">
              <a:solidFill>
                <a:schemeClr val="bg2">
                  <a:lumMod val="50000"/>
                </a:schemeClr>
              </a:solidFill>
              <a:latin typeface="宋体" pitchFamily="2" charset="-122"/>
              <a:ea typeface="宋体" pitchFamily="2" charset="-122"/>
            </a:rPr>
            <a:t>……</a:t>
          </a:r>
          <a:endParaRPr lang="zh-CN" altLang="en-US" sz="2000" b="1" dirty="0" smtClean="0">
            <a:solidFill>
              <a:schemeClr val="bg2">
                <a:lumMod val="50000"/>
              </a:schemeClr>
            </a:solidFill>
            <a:latin typeface="宋体" pitchFamily="2" charset="-122"/>
            <a:ea typeface="宋体" pitchFamily="2" charset="-122"/>
          </a:endParaRPr>
        </a:p>
      </dgm:t>
    </dgm:pt>
    <dgm:pt modelId="{D48BFC7E-1A82-4FE5-9A8D-277DD9A65CDB}" type="parTrans" cxnId="{620CA519-51F0-4E7C-A900-A800CD5D72EB}">
      <dgm:prSet/>
      <dgm:spPr/>
      <dgm:t>
        <a:bodyPr/>
        <a:lstStyle/>
        <a:p>
          <a:endParaRPr lang="zh-CN" altLang="en-US"/>
        </a:p>
      </dgm:t>
    </dgm:pt>
    <dgm:pt modelId="{A30F76E9-11F5-47D4-82BF-C1B922D0C56E}" type="sibTrans" cxnId="{620CA519-51F0-4E7C-A900-A800CD5D72EB}">
      <dgm:prSet/>
      <dgm:spPr/>
      <dgm:t>
        <a:bodyPr/>
        <a:lstStyle/>
        <a:p>
          <a:endParaRPr lang="zh-CN" altLang="en-US"/>
        </a:p>
      </dgm:t>
    </dgm:pt>
    <dgm:pt modelId="{2CEDD2FD-CE06-428B-88F3-664A741B1489}" type="pres">
      <dgm:prSet presAssocID="{F7DEF798-588D-4A69-BF8D-2D5F06EE4855}" presName="linearFlow" presStyleCnt="0">
        <dgm:presLayoutVars>
          <dgm:dir/>
          <dgm:animLvl val="lvl"/>
          <dgm:resizeHandles val="exact"/>
        </dgm:presLayoutVars>
      </dgm:prSet>
      <dgm:spPr/>
      <dgm:t>
        <a:bodyPr/>
        <a:lstStyle/>
        <a:p>
          <a:endParaRPr lang="zh-CN" altLang="en-US"/>
        </a:p>
      </dgm:t>
    </dgm:pt>
    <dgm:pt modelId="{A3CB4C19-8512-4513-8207-CADB378EFEC0}" type="pres">
      <dgm:prSet presAssocID="{EFA0B933-BE58-4A4F-AC8D-8B474423CD87}" presName="composite" presStyleCnt="0"/>
      <dgm:spPr/>
    </dgm:pt>
    <dgm:pt modelId="{79A9103C-4151-44E4-B7AF-B942FA05A79D}" type="pres">
      <dgm:prSet presAssocID="{EFA0B933-BE58-4A4F-AC8D-8B474423CD87}" presName="parentText" presStyleLbl="alignNode1" presStyleIdx="0" presStyleCnt="4">
        <dgm:presLayoutVars>
          <dgm:chMax val="1"/>
          <dgm:bulletEnabled val="1"/>
        </dgm:presLayoutVars>
      </dgm:prSet>
      <dgm:spPr/>
      <dgm:t>
        <a:bodyPr/>
        <a:lstStyle/>
        <a:p>
          <a:endParaRPr lang="zh-CN" altLang="en-US"/>
        </a:p>
      </dgm:t>
    </dgm:pt>
    <dgm:pt modelId="{5118BC5B-78A1-449B-84BA-23FCC88AE271}" type="pres">
      <dgm:prSet presAssocID="{EFA0B933-BE58-4A4F-AC8D-8B474423CD87}" presName="descendantText" presStyleLbl="alignAcc1" presStyleIdx="0" presStyleCnt="4">
        <dgm:presLayoutVars>
          <dgm:bulletEnabled val="1"/>
        </dgm:presLayoutVars>
      </dgm:prSet>
      <dgm:spPr/>
      <dgm:t>
        <a:bodyPr/>
        <a:lstStyle/>
        <a:p>
          <a:endParaRPr lang="zh-CN" altLang="en-US"/>
        </a:p>
      </dgm:t>
    </dgm:pt>
    <dgm:pt modelId="{E7B079F7-C25E-4C5E-8494-A9BADB1DEF03}" type="pres">
      <dgm:prSet presAssocID="{1B45EB77-6BE9-4168-AF7E-DCBB29327271}" presName="sp" presStyleCnt="0"/>
      <dgm:spPr/>
    </dgm:pt>
    <dgm:pt modelId="{D46AE111-4CFB-4C1A-8EF6-1E50E1770984}" type="pres">
      <dgm:prSet presAssocID="{9DDF4BA8-E39C-4559-9458-816727F80537}" presName="composite" presStyleCnt="0"/>
      <dgm:spPr/>
    </dgm:pt>
    <dgm:pt modelId="{542BD723-A072-4AC0-BCF2-9DC1C8B98009}" type="pres">
      <dgm:prSet presAssocID="{9DDF4BA8-E39C-4559-9458-816727F80537}" presName="parentText" presStyleLbl="alignNode1" presStyleIdx="1" presStyleCnt="4">
        <dgm:presLayoutVars>
          <dgm:chMax val="1"/>
          <dgm:bulletEnabled val="1"/>
        </dgm:presLayoutVars>
      </dgm:prSet>
      <dgm:spPr/>
      <dgm:t>
        <a:bodyPr/>
        <a:lstStyle/>
        <a:p>
          <a:endParaRPr lang="zh-CN" altLang="en-US"/>
        </a:p>
      </dgm:t>
    </dgm:pt>
    <dgm:pt modelId="{258FF51E-899E-4B0A-B86B-60D8B6BE2B95}" type="pres">
      <dgm:prSet presAssocID="{9DDF4BA8-E39C-4559-9458-816727F80537}" presName="descendantText" presStyleLbl="alignAcc1" presStyleIdx="1" presStyleCnt="4">
        <dgm:presLayoutVars>
          <dgm:bulletEnabled val="1"/>
        </dgm:presLayoutVars>
      </dgm:prSet>
      <dgm:spPr/>
      <dgm:t>
        <a:bodyPr/>
        <a:lstStyle/>
        <a:p>
          <a:endParaRPr lang="zh-CN" altLang="en-US"/>
        </a:p>
      </dgm:t>
    </dgm:pt>
    <dgm:pt modelId="{B4E00AB6-7142-4A9E-85CD-052CE74C2C45}" type="pres">
      <dgm:prSet presAssocID="{949CF84C-107B-4610-8A68-335A2BB620B7}" presName="sp" presStyleCnt="0"/>
      <dgm:spPr/>
    </dgm:pt>
    <dgm:pt modelId="{B81DF14B-770D-44D1-A1F5-54D7B402389E}" type="pres">
      <dgm:prSet presAssocID="{B407BEE1-3CBA-4AE4-BDF8-606FE2D07593}" presName="composite" presStyleCnt="0"/>
      <dgm:spPr/>
    </dgm:pt>
    <dgm:pt modelId="{0CAAB7B3-842F-4B8D-BAD4-1E70E6A43DAF}" type="pres">
      <dgm:prSet presAssocID="{B407BEE1-3CBA-4AE4-BDF8-606FE2D07593}" presName="parentText" presStyleLbl="alignNode1" presStyleIdx="2" presStyleCnt="4">
        <dgm:presLayoutVars>
          <dgm:chMax val="1"/>
          <dgm:bulletEnabled val="1"/>
        </dgm:presLayoutVars>
      </dgm:prSet>
      <dgm:spPr/>
      <dgm:t>
        <a:bodyPr/>
        <a:lstStyle/>
        <a:p>
          <a:endParaRPr lang="zh-CN" altLang="en-US"/>
        </a:p>
      </dgm:t>
    </dgm:pt>
    <dgm:pt modelId="{533E762F-EA01-4757-9C1A-0BBD04C147EE}" type="pres">
      <dgm:prSet presAssocID="{B407BEE1-3CBA-4AE4-BDF8-606FE2D07593}" presName="descendantText" presStyleLbl="alignAcc1" presStyleIdx="2" presStyleCnt="4">
        <dgm:presLayoutVars>
          <dgm:bulletEnabled val="1"/>
        </dgm:presLayoutVars>
      </dgm:prSet>
      <dgm:spPr/>
      <dgm:t>
        <a:bodyPr/>
        <a:lstStyle/>
        <a:p>
          <a:endParaRPr lang="zh-CN" altLang="en-US"/>
        </a:p>
      </dgm:t>
    </dgm:pt>
    <dgm:pt modelId="{93985837-CE1D-4A64-BE39-265449C1BC31}" type="pres">
      <dgm:prSet presAssocID="{AF355929-B521-4A19-B7F9-8ABFF59D87F0}" presName="sp" presStyleCnt="0"/>
      <dgm:spPr/>
    </dgm:pt>
    <dgm:pt modelId="{B7EAF07B-D031-4A17-84E1-83B56CDC41AF}" type="pres">
      <dgm:prSet presAssocID="{C9D11378-BE38-43F8-B976-AA244929EDCE}" presName="composite" presStyleCnt="0"/>
      <dgm:spPr/>
    </dgm:pt>
    <dgm:pt modelId="{4EF1A790-EE45-43B0-AE2B-886B023A7F2C}" type="pres">
      <dgm:prSet presAssocID="{C9D11378-BE38-43F8-B976-AA244929EDCE}" presName="parentText" presStyleLbl="alignNode1" presStyleIdx="3" presStyleCnt="4">
        <dgm:presLayoutVars>
          <dgm:chMax val="1"/>
          <dgm:bulletEnabled val="1"/>
        </dgm:presLayoutVars>
      </dgm:prSet>
      <dgm:spPr/>
      <dgm:t>
        <a:bodyPr/>
        <a:lstStyle/>
        <a:p>
          <a:endParaRPr lang="zh-CN" altLang="en-US"/>
        </a:p>
      </dgm:t>
    </dgm:pt>
    <dgm:pt modelId="{A4735C6A-FF5D-4D40-A599-C9D3CEDEC76D}" type="pres">
      <dgm:prSet presAssocID="{C9D11378-BE38-43F8-B976-AA244929EDCE}" presName="descendantText" presStyleLbl="alignAcc1" presStyleIdx="3" presStyleCnt="4">
        <dgm:presLayoutVars>
          <dgm:bulletEnabled val="1"/>
        </dgm:presLayoutVars>
      </dgm:prSet>
      <dgm:spPr/>
      <dgm:t>
        <a:bodyPr/>
        <a:lstStyle/>
        <a:p>
          <a:endParaRPr lang="zh-CN" altLang="en-US"/>
        </a:p>
      </dgm:t>
    </dgm:pt>
  </dgm:ptLst>
  <dgm:cxnLst>
    <dgm:cxn modelId="{C99C6485-403A-422D-AC48-063C5A87F829}" type="presOf" srcId="{2205E71E-F379-456A-91D4-CC3548D9A7D0}" destId="{A4735C6A-FF5D-4D40-A599-C9D3CEDEC76D}" srcOrd="0" destOrd="2" presId="urn:microsoft.com/office/officeart/2005/8/layout/chevron2"/>
    <dgm:cxn modelId="{5943B739-4438-426E-87D3-72DE48C237AC}" srcId="{9DDF4BA8-E39C-4559-9458-816727F80537}" destId="{9D013707-1571-4041-BCDF-110FA49A9AE4}" srcOrd="0" destOrd="0" parTransId="{EEDBC217-E288-41C9-85AE-EDB40C732B1B}" sibTransId="{8B565ABD-A728-4369-A1E9-3B418E565E17}"/>
    <dgm:cxn modelId="{6178242C-144D-4247-A758-F549B9301F6C}" type="presOf" srcId="{B407BEE1-3CBA-4AE4-BDF8-606FE2D07593}" destId="{0CAAB7B3-842F-4B8D-BAD4-1E70E6A43DAF}" srcOrd="0" destOrd="0" presId="urn:microsoft.com/office/officeart/2005/8/layout/chevron2"/>
    <dgm:cxn modelId="{0D609CD6-D759-4B90-8593-0660BC7F6B1D}" srcId="{EFA0B933-BE58-4A4F-AC8D-8B474423CD87}" destId="{FB134062-553A-4232-84C1-2D347BE0684F}" srcOrd="2" destOrd="0" parTransId="{DBFA24F5-2C50-49A7-A8D3-12FA097F2E91}" sibTransId="{73796D01-2FDD-40E7-B9A8-51EE33258C6E}"/>
    <dgm:cxn modelId="{D1A362A7-2F4B-4F35-B6D5-68CBBEDA00C1}" srcId="{9DDF4BA8-E39C-4559-9458-816727F80537}" destId="{1716BB73-F62C-4157-A21E-27249CA439EB}" srcOrd="1" destOrd="0" parTransId="{42928613-5415-4252-A6CC-F0865FB6F00F}" sibTransId="{EDFCCBB5-19C4-4280-8DC9-142DAB43737E}"/>
    <dgm:cxn modelId="{9B2BACC7-C018-4854-8A90-009184969807}" srcId="{C9D11378-BE38-43F8-B976-AA244929EDCE}" destId="{BFF845FD-AD11-4C2E-9443-6148FD2A9D4A}" srcOrd="1" destOrd="0" parTransId="{3EEBBD7E-51BE-441B-B919-376F52357743}" sibTransId="{D4AB8029-3D45-446F-9A7F-80C97F5E411A}"/>
    <dgm:cxn modelId="{213B11E1-F736-4692-9401-1C2239AB5065}" type="presOf" srcId="{9A74F86B-DA61-4925-B493-C6DD78A337EF}" destId="{5118BC5B-78A1-449B-84BA-23FCC88AE271}" srcOrd="0" destOrd="0" presId="urn:microsoft.com/office/officeart/2005/8/layout/chevron2"/>
    <dgm:cxn modelId="{3DC1974E-B76E-4444-995E-2C63935E254B}" srcId="{B407BEE1-3CBA-4AE4-BDF8-606FE2D07593}" destId="{F291B4F1-4A75-468C-89D8-EBB4E3B8E64B}" srcOrd="2" destOrd="0" parTransId="{952C3A82-E080-431A-ADA4-F941FCCE7C00}" sibTransId="{A815F3F5-CD9E-4AFF-97DF-7D61F967716F}"/>
    <dgm:cxn modelId="{47818A2B-8A33-45B4-820A-FB759D463D35}" type="presOf" srcId="{EFA0B933-BE58-4A4F-AC8D-8B474423CD87}" destId="{79A9103C-4151-44E4-B7AF-B942FA05A79D}" srcOrd="0" destOrd="0" presId="urn:microsoft.com/office/officeart/2005/8/layout/chevron2"/>
    <dgm:cxn modelId="{2C9041E1-DEC4-403A-8C17-8AD0F58A575A}" type="presOf" srcId="{DAE57D9A-E96E-4D26-9064-BA4899015D4A}" destId="{533E762F-EA01-4757-9C1A-0BBD04C147EE}" srcOrd="0" destOrd="1" presId="urn:microsoft.com/office/officeart/2005/8/layout/chevron2"/>
    <dgm:cxn modelId="{694ED998-289E-40F7-BD22-A2626D94F2DB}" type="presOf" srcId="{1398EA07-86F6-4F92-9C4D-62DC8F7BCCA2}" destId="{533E762F-EA01-4757-9C1A-0BBD04C147EE}" srcOrd="0" destOrd="0" presId="urn:microsoft.com/office/officeart/2005/8/layout/chevron2"/>
    <dgm:cxn modelId="{DAFE96F4-B84B-4A4B-BE70-AD5AA7CD834C}" type="presOf" srcId="{9DDF4BA8-E39C-4559-9458-816727F80537}" destId="{542BD723-A072-4AC0-BCF2-9DC1C8B98009}" srcOrd="0" destOrd="0" presId="urn:microsoft.com/office/officeart/2005/8/layout/chevron2"/>
    <dgm:cxn modelId="{148DF0F8-C175-42C9-BE97-398941E873BE}" type="presOf" srcId="{E877F795-C065-4FCD-98FE-CA44D9BC151F}" destId="{5118BC5B-78A1-449B-84BA-23FCC88AE271}" srcOrd="0" destOrd="1" presId="urn:microsoft.com/office/officeart/2005/8/layout/chevron2"/>
    <dgm:cxn modelId="{F8EFC330-6FB9-4949-89DA-6D4CC1469C2A}" type="presOf" srcId="{F291B4F1-4A75-468C-89D8-EBB4E3B8E64B}" destId="{533E762F-EA01-4757-9C1A-0BBD04C147EE}" srcOrd="0" destOrd="2" presId="urn:microsoft.com/office/officeart/2005/8/layout/chevron2"/>
    <dgm:cxn modelId="{A9F96655-89B1-4101-9B33-BD52D826CB9B}" type="presOf" srcId="{F7DEF798-588D-4A69-BF8D-2D5F06EE4855}" destId="{2CEDD2FD-CE06-428B-88F3-664A741B1489}" srcOrd="0" destOrd="0" presId="urn:microsoft.com/office/officeart/2005/8/layout/chevron2"/>
    <dgm:cxn modelId="{ECB281E7-F60C-48D3-99AE-F42AF1A756BF}" type="presOf" srcId="{FB134062-553A-4232-84C1-2D347BE0684F}" destId="{5118BC5B-78A1-449B-84BA-23FCC88AE271}" srcOrd="0" destOrd="2" presId="urn:microsoft.com/office/officeart/2005/8/layout/chevron2"/>
    <dgm:cxn modelId="{888D224E-C6A5-4D24-9870-AE2035B50E48}" srcId="{F7DEF798-588D-4A69-BF8D-2D5F06EE4855}" destId="{B407BEE1-3CBA-4AE4-BDF8-606FE2D07593}" srcOrd="2" destOrd="0" parTransId="{82BE2316-DAC0-4D82-A4ED-93B5E0F5BD14}" sibTransId="{AF355929-B521-4A19-B7F9-8ABFF59D87F0}"/>
    <dgm:cxn modelId="{19D32FBD-2A08-44DB-84DC-D635282F289C}" type="presOf" srcId="{9D013707-1571-4041-BCDF-110FA49A9AE4}" destId="{258FF51E-899E-4B0A-B86B-60D8B6BE2B95}" srcOrd="0" destOrd="0" presId="urn:microsoft.com/office/officeart/2005/8/layout/chevron2"/>
    <dgm:cxn modelId="{794826A0-2869-481A-B2FA-A5913D3A010D}" srcId="{EFA0B933-BE58-4A4F-AC8D-8B474423CD87}" destId="{9A74F86B-DA61-4925-B493-C6DD78A337EF}" srcOrd="0" destOrd="0" parTransId="{A83519AF-2F23-4A4D-AE5C-789B6E0B46D1}" sibTransId="{EC04876F-0BEA-4FA7-AEAE-2BE6015053C3}"/>
    <dgm:cxn modelId="{E62DF1C3-866A-40DD-82E2-464174513FED}" srcId="{B407BEE1-3CBA-4AE4-BDF8-606FE2D07593}" destId="{DAE57D9A-E96E-4D26-9064-BA4899015D4A}" srcOrd="1" destOrd="0" parTransId="{0DE96E13-F852-465D-9B44-EA1306A01D27}" sibTransId="{483B6B66-25C2-47BA-B54B-EB64C5F536A4}"/>
    <dgm:cxn modelId="{8F48A73A-0FC9-4F76-B1D6-4C83F6C900F2}" srcId="{B407BEE1-3CBA-4AE4-BDF8-606FE2D07593}" destId="{1398EA07-86F6-4F92-9C4D-62DC8F7BCCA2}" srcOrd="0" destOrd="0" parTransId="{780FBB9D-648E-4741-BA03-212679B1F5CA}" sibTransId="{D25A499D-F0E7-4280-9FEE-89BC628B8AD8}"/>
    <dgm:cxn modelId="{18276F11-E1C9-4F48-8373-35FED8E9C1BC}" srcId="{EFA0B933-BE58-4A4F-AC8D-8B474423CD87}" destId="{E877F795-C065-4FCD-98FE-CA44D9BC151F}" srcOrd="1" destOrd="0" parTransId="{819329C9-7428-4D72-B4CE-A766CAD95E55}" sibTransId="{49E5B3DC-77D8-4D81-8E88-928DFBD561A2}"/>
    <dgm:cxn modelId="{6995401D-8BB9-425B-9166-A2613962AB38}" srcId="{F7DEF798-588D-4A69-BF8D-2D5F06EE4855}" destId="{9DDF4BA8-E39C-4559-9458-816727F80537}" srcOrd="1" destOrd="0" parTransId="{F0FE664E-5A0C-4B4C-AE3C-5CEC5FFF933E}" sibTransId="{949CF84C-107B-4610-8A68-335A2BB620B7}"/>
    <dgm:cxn modelId="{7FCB7218-E8EC-4056-9432-FC06EB6EFAA4}" srcId="{F7DEF798-588D-4A69-BF8D-2D5F06EE4855}" destId="{EFA0B933-BE58-4A4F-AC8D-8B474423CD87}" srcOrd="0" destOrd="0" parTransId="{5D8E190D-5906-4792-B2F6-307F31EABACD}" sibTransId="{1B45EB77-6BE9-4168-AF7E-DCBB29327271}"/>
    <dgm:cxn modelId="{74FA49BE-7258-49E8-B33E-C3254D940F19}" srcId="{C9D11378-BE38-43F8-B976-AA244929EDCE}" destId="{DBFC7D48-1752-499C-BAAB-55670D334F63}" srcOrd="0" destOrd="0" parTransId="{31C176BF-9EFE-425F-84E9-819C75163AA9}" sibTransId="{BE63F3E1-5432-414B-9198-1B41884DBDA5}"/>
    <dgm:cxn modelId="{554D6715-603E-43EC-AA7D-7349F338E445}" type="presOf" srcId="{DBFC7D48-1752-499C-BAAB-55670D334F63}" destId="{A4735C6A-FF5D-4D40-A599-C9D3CEDEC76D}" srcOrd="0" destOrd="0" presId="urn:microsoft.com/office/officeart/2005/8/layout/chevron2"/>
    <dgm:cxn modelId="{11E42E50-42AE-4DC2-887A-FFEF4918E42F}" srcId="{F7DEF798-588D-4A69-BF8D-2D5F06EE4855}" destId="{C9D11378-BE38-43F8-B976-AA244929EDCE}" srcOrd="3" destOrd="0" parTransId="{915D4405-C0AB-4D1D-8784-B18B69A038D9}" sibTransId="{9AF9583D-7B25-4380-8A83-CE358D03351D}"/>
    <dgm:cxn modelId="{D114D23E-4ACF-4B3D-9DBF-8D61AAC1C661}" type="presOf" srcId="{BFF845FD-AD11-4C2E-9443-6148FD2A9D4A}" destId="{A4735C6A-FF5D-4D40-A599-C9D3CEDEC76D}" srcOrd="0" destOrd="1" presId="urn:microsoft.com/office/officeart/2005/8/layout/chevron2"/>
    <dgm:cxn modelId="{86CC2C50-5B69-4F0E-A7CC-BFB88ABF1DF5}" type="presOf" srcId="{1716BB73-F62C-4157-A21E-27249CA439EB}" destId="{258FF51E-899E-4B0A-B86B-60D8B6BE2B95}" srcOrd="0" destOrd="1" presId="urn:microsoft.com/office/officeart/2005/8/layout/chevron2"/>
    <dgm:cxn modelId="{620CA519-51F0-4E7C-A900-A800CD5D72EB}" srcId="{C9D11378-BE38-43F8-B976-AA244929EDCE}" destId="{2205E71E-F379-456A-91D4-CC3548D9A7D0}" srcOrd="2" destOrd="0" parTransId="{D48BFC7E-1A82-4FE5-9A8D-277DD9A65CDB}" sibTransId="{A30F76E9-11F5-47D4-82BF-C1B922D0C56E}"/>
    <dgm:cxn modelId="{57461FBE-EC38-4264-A4E3-85A38DAC60EA}" type="presOf" srcId="{C9D11378-BE38-43F8-B976-AA244929EDCE}" destId="{4EF1A790-EE45-43B0-AE2B-886B023A7F2C}" srcOrd="0" destOrd="0" presId="urn:microsoft.com/office/officeart/2005/8/layout/chevron2"/>
    <dgm:cxn modelId="{6522A96F-E4E2-4C9D-ADD7-5F655431C922}" type="presParOf" srcId="{2CEDD2FD-CE06-428B-88F3-664A741B1489}" destId="{A3CB4C19-8512-4513-8207-CADB378EFEC0}" srcOrd="0" destOrd="0" presId="urn:microsoft.com/office/officeart/2005/8/layout/chevron2"/>
    <dgm:cxn modelId="{DF1D4F7A-C103-4E08-BD24-C79CA5EDAB8D}" type="presParOf" srcId="{A3CB4C19-8512-4513-8207-CADB378EFEC0}" destId="{79A9103C-4151-44E4-B7AF-B942FA05A79D}" srcOrd="0" destOrd="0" presId="urn:microsoft.com/office/officeart/2005/8/layout/chevron2"/>
    <dgm:cxn modelId="{9EEDC2BA-C26E-4772-BA75-5A08510933C2}" type="presParOf" srcId="{A3CB4C19-8512-4513-8207-CADB378EFEC0}" destId="{5118BC5B-78A1-449B-84BA-23FCC88AE271}" srcOrd="1" destOrd="0" presId="urn:microsoft.com/office/officeart/2005/8/layout/chevron2"/>
    <dgm:cxn modelId="{FA2001D3-4EA7-434F-8B4F-EEA7164AB6C5}" type="presParOf" srcId="{2CEDD2FD-CE06-428B-88F3-664A741B1489}" destId="{E7B079F7-C25E-4C5E-8494-A9BADB1DEF03}" srcOrd="1" destOrd="0" presId="urn:microsoft.com/office/officeart/2005/8/layout/chevron2"/>
    <dgm:cxn modelId="{5F62BC1E-7B66-453D-B7B5-37BECCE0424B}" type="presParOf" srcId="{2CEDD2FD-CE06-428B-88F3-664A741B1489}" destId="{D46AE111-4CFB-4C1A-8EF6-1E50E1770984}" srcOrd="2" destOrd="0" presId="urn:microsoft.com/office/officeart/2005/8/layout/chevron2"/>
    <dgm:cxn modelId="{F07D55F4-9473-4EC9-A4CA-5136EB5E84F2}" type="presParOf" srcId="{D46AE111-4CFB-4C1A-8EF6-1E50E1770984}" destId="{542BD723-A072-4AC0-BCF2-9DC1C8B98009}" srcOrd="0" destOrd="0" presId="urn:microsoft.com/office/officeart/2005/8/layout/chevron2"/>
    <dgm:cxn modelId="{74714CCE-8B09-47F3-AE9B-A0369249226C}" type="presParOf" srcId="{D46AE111-4CFB-4C1A-8EF6-1E50E1770984}" destId="{258FF51E-899E-4B0A-B86B-60D8B6BE2B95}" srcOrd="1" destOrd="0" presId="urn:microsoft.com/office/officeart/2005/8/layout/chevron2"/>
    <dgm:cxn modelId="{71989D33-B525-46AF-ADB4-F92C29F883A3}" type="presParOf" srcId="{2CEDD2FD-CE06-428B-88F3-664A741B1489}" destId="{B4E00AB6-7142-4A9E-85CD-052CE74C2C45}" srcOrd="3" destOrd="0" presId="urn:microsoft.com/office/officeart/2005/8/layout/chevron2"/>
    <dgm:cxn modelId="{C50FADE7-4581-4F1B-9F6F-BCA24119F3FF}" type="presParOf" srcId="{2CEDD2FD-CE06-428B-88F3-664A741B1489}" destId="{B81DF14B-770D-44D1-A1F5-54D7B402389E}" srcOrd="4" destOrd="0" presId="urn:microsoft.com/office/officeart/2005/8/layout/chevron2"/>
    <dgm:cxn modelId="{23EB84A8-1E57-468D-A5BC-E4CA01797B85}" type="presParOf" srcId="{B81DF14B-770D-44D1-A1F5-54D7B402389E}" destId="{0CAAB7B3-842F-4B8D-BAD4-1E70E6A43DAF}" srcOrd="0" destOrd="0" presId="urn:microsoft.com/office/officeart/2005/8/layout/chevron2"/>
    <dgm:cxn modelId="{2BF4E768-6C20-49D4-A9BB-F3057819670F}" type="presParOf" srcId="{B81DF14B-770D-44D1-A1F5-54D7B402389E}" destId="{533E762F-EA01-4757-9C1A-0BBD04C147EE}" srcOrd="1" destOrd="0" presId="urn:microsoft.com/office/officeart/2005/8/layout/chevron2"/>
    <dgm:cxn modelId="{A442C0B2-5CAB-4023-A5AC-ECD881989787}" type="presParOf" srcId="{2CEDD2FD-CE06-428B-88F3-664A741B1489}" destId="{93985837-CE1D-4A64-BE39-265449C1BC31}" srcOrd="5" destOrd="0" presId="urn:microsoft.com/office/officeart/2005/8/layout/chevron2"/>
    <dgm:cxn modelId="{8741C5D2-6A9B-410D-8907-FCC62E646EB9}" type="presParOf" srcId="{2CEDD2FD-CE06-428B-88F3-664A741B1489}" destId="{B7EAF07B-D031-4A17-84E1-83B56CDC41AF}" srcOrd="6" destOrd="0" presId="urn:microsoft.com/office/officeart/2005/8/layout/chevron2"/>
    <dgm:cxn modelId="{63696802-3305-410F-A59F-0870ACE9D599}" type="presParOf" srcId="{B7EAF07B-D031-4A17-84E1-83B56CDC41AF}" destId="{4EF1A790-EE45-43B0-AE2B-886B023A7F2C}" srcOrd="0" destOrd="0" presId="urn:microsoft.com/office/officeart/2005/8/layout/chevron2"/>
    <dgm:cxn modelId="{8459E61D-8219-4527-937F-1F215741A22A}" type="presParOf" srcId="{B7EAF07B-D031-4A17-84E1-83B56CDC41AF}" destId="{A4735C6A-FF5D-4D40-A599-C9D3CEDEC76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EF798-588D-4A69-BF8D-2D5F06EE48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EFA0B933-BE58-4A4F-AC8D-8B474423CD87}">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说人</a:t>
          </a:r>
          <a:endParaRPr lang="en-US" b="1" dirty="0">
            <a:solidFill>
              <a:schemeClr val="bg1"/>
            </a:solidFill>
            <a:latin typeface="宋体" pitchFamily="2" charset="-122"/>
            <a:ea typeface="宋体" pitchFamily="2" charset="-122"/>
          </a:endParaRPr>
        </a:p>
      </dgm:t>
    </dgm:pt>
    <dgm:pt modelId="{5D8E190D-5906-4792-B2F6-307F31EABACD}" type="parTrans" cxnId="{7FCB7218-E8EC-4056-9432-FC06EB6EFAA4}">
      <dgm:prSet/>
      <dgm:spPr/>
      <dgm:t>
        <a:bodyPr/>
        <a:lstStyle/>
        <a:p>
          <a:endParaRPr lang="zh-CN" altLang="en-US"/>
        </a:p>
      </dgm:t>
    </dgm:pt>
    <dgm:pt modelId="{1B45EB77-6BE9-4168-AF7E-DCBB29327271}" type="sibTrans" cxnId="{7FCB7218-E8EC-4056-9432-FC06EB6EFAA4}">
      <dgm:prSet/>
      <dgm:spPr/>
      <dgm:t>
        <a:bodyPr/>
        <a:lstStyle/>
        <a:p>
          <a:endParaRPr lang="zh-CN" altLang="en-US"/>
        </a:p>
      </dgm:t>
    </dgm:pt>
    <dgm:pt modelId="{9DDF4BA8-E39C-4559-9458-816727F80537}">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说物</a:t>
          </a:r>
          <a:endParaRPr lang="en-US" b="1" dirty="0">
            <a:solidFill>
              <a:schemeClr val="bg1"/>
            </a:solidFill>
            <a:latin typeface="宋体" pitchFamily="2" charset="-122"/>
            <a:ea typeface="宋体" pitchFamily="2" charset="-122"/>
          </a:endParaRPr>
        </a:p>
      </dgm:t>
    </dgm:pt>
    <dgm:pt modelId="{F0FE664E-5A0C-4B4C-AE3C-5CEC5FFF933E}" type="parTrans" cxnId="{6995401D-8BB9-425B-9166-A2613962AB38}">
      <dgm:prSet/>
      <dgm:spPr/>
      <dgm:t>
        <a:bodyPr/>
        <a:lstStyle/>
        <a:p>
          <a:endParaRPr lang="zh-CN" altLang="en-US"/>
        </a:p>
      </dgm:t>
    </dgm:pt>
    <dgm:pt modelId="{949CF84C-107B-4610-8A68-335A2BB620B7}" type="sibTrans" cxnId="{6995401D-8BB9-425B-9166-A2613962AB38}">
      <dgm:prSet/>
      <dgm:spPr/>
      <dgm:t>
        <a:bodyPr/>
        <a:lstStyle/>
        <a:p>
          <a:endParaRPr lang="zh-CN" altLang="en-US"/>
        </a:p>
      </dgm:t>
    </dgm:pt>
    <dgm:pt modelId="{B407BEE1-3CBA-4AE4-BDF8-606FE2D07593}">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说事</a:t>
          </a:r>
          <a:endParaRPr lang="en-US" b="1" dirty="0">
            <a:solidFill>
              <a:schemeClr val="bg1"/>
            </a:solidFill>
            <a:latin typeface="宋体" pitchFamily="2" charset="-122"/>
            <a:ea typeface="宋体" pitchFamily="2" charset="-122"/>
          </a:endParaRPr>
        </a:p>
      </dgm:t>
    </dgm:pt>
    <dgm:pt modelId="{82BE2316-DAC0-4D82-A4ED-93B5E0F5BD14}" type="parTrans" cxnId="{888D224E-C6A5-4D24-9870-AE2035B50E48}">
      <dgm:prSet/>
      <dgm:spPr/>
      <dgm:t>
        <a:bodyPr/>
        <a:lstStyle/>
        <a:p>
          <a:endParaRPr lang="zh-CN" altLang="en-US"/>
        </a:p>
      </dgm:t>
    </dgm:pt>
    <dgm:pt modelId="{AF355929-B521-4A19-B7F9-8ABFF59D87F0}" type="sibTrans" cxnId="{888D224E-C6A5-4D24-9870-AE2035B50E48}">
      <dgm:prSet/>
      <dgm:spPr/>
      <dgm:t>
        <a:bodyPr/>
        <a:lstStyle/>
        <a:p>
          <a:endParaRPr lang="zh-CN" altLang="en-US"/>
        </a:p>
      </dgm:t>
    </dgm:pt>
    <dgm:pt modelId="{C9D11378-BE38-43F8-B976-AA244929EDCE}">
      <dgm:prSet>
        <dgm:style>
          <a:lnRef idx="1">
            <a:schemeClr val="accent3"/>
          </a:lnRef>
          <a:fillRef idx="3">
            <a:schemeClr val="accent3"/>
          </a:fillRef>
          <a:effectRef idx="2">
            <a:schemeClr val="accent3"/>
          </a:effectRef>
          <a:fontRef idx="minor">
            <a:schemeClr val="lt1"/>
          </a:fontRef>
        </dgm:style>
      </dgm:prSet>
      <dgm:spPr/>
      <dgm:t>
        <a:bodyPr/>
        <a:lstStyle/>
        <a:p>
          <a:pPr rtl="0"/>
          <a:r>
            <a:rPr lang="zh-CN" b="1" dirty="0" smtClean="0">
              <a:solidFill>
                <a:schemeClr val="bg1"/>
              </a:solidFill>
              <a:latin typeface="宋体" pitchFamily="2" charset="-122"/>
              <a:ea typeface="宋体" pitchFamily="2" charset="-122"/>
            </a:rPr>
            <a:t>说理</a:t>
          </a:r>
          <a:endParaRPr lang="en-US" b="1" dirty="0">
            <a:solidFill>
              <a:schemeClr val="bg1"/>
            </a:solidFill>
            <a:latin typeface="宋体" pitchFamily="2" charset="-122"/>
            <a:ea typeface="宋体" pitchFamily="2" charset="-122"/>
          </a:endParaRPr>
        </a:p>
      </dgm:t>
    </dgm:pt>
    <dgm:pt modelId="{915D4405-C0AB-4D1D-8784-B18B69A038D9}" type="parTrans" cxnId="{11E42E50-42AE-4DC2-887A-FFEF4918E42F}">
      <dgm:prSet/>
      <dgm:spPr/>
      <dgm:t>
        <a:bodyPr/>
        <a:lstStyle/>
        <a:p>
          <a:endParaRPr lang="zh-CN" altLang="en-US"/>
        </a:p>
      </dgm:t>
    </dgm:pt>
    <dgm:pt modelId="{9AF9583D-7B25-4380-8A83-CE358D03351D}" type="sibTrans" cxnId="{11E42E50-42AE-4DC2-887A-FFEF4918E42F}">
      <dgm:prSet/>
      <dgm:spPr/>
      <dgm:t>
        <a:bodyPr/>
        <a:lstStyle/>
        <a:p>
          <a:endParaRPr lang="zh-CN" altLang="en-US"/>
        </a:p>
      </dgm:t>
    </dgm:pt>
    <dgm:pt modelId="{9A74F86B-DA61-4925-B493-C6DD78A337EF}">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zh-CN" altLang="en-US" sz="2000" b="1" dirty="0" smtClean="0">
              <a:solidFill>
                <a:schemeClr val="bg2">
                  <a:lumMod val="50000"/>
                </a:schemeClr>
              </a:solidFill>
              <a:latin typeface="宋体" pitchFamily="2" charset="-122"/>
              <a:ea typeface="宋体" pitchFamily="2" charset="-122"/>
            </a:rPr>
            <a:t>要突出人的特点。从几个不同的侧面选择具体的事例。</a:t>
          </a:r>
          <a:endParaRPr lang="zh-CN" altLang="en-US" sz="2000" b="1" dirty="0">
            <a:solidFill>
              <a:schemeClr val="bg2">
                <a:lumMod val="50000"/>
              </a:schemeClr>
            </a:solidFill>
            <a:latin typeface="宋体" pitchFamily="2" charset="-122"/>
            <a:ea typeface="宋体" pitchFamily="2" charset="-122"/>
          </a:endParaRPr>
        </a:p>
      </dgm:t>
    </dgm:pt>
    <dgm:pt modelId="{A83519AF-2F23-4A4D-AE5C-789B6E0B46D1}" type="parTrans" cxnId="{794826A0-2869-481A-B2FA-A5913D3A010D}">
      <dgm:prSet/>
      <dgm:spPr/>
      <dgm:t>
        <a:bodyPr/>
        <a:lstStyle/>
        <a:p>
          <a:endParaRPr lang="zh-CN" altLang="en-US"/>
        </a:p>
      </dgm:t>
    </dgm:pt>
    <dgm:pt modelId="{EC04876F-0BEA-4FA7-AEAE-2BE6015053C3}" type="sibTrans" cxnId="{794826A0-2869-481A-B2FA-A5913D3A010D}">
      <dgm:prSet/>
      <dgm:spPr/>
      <dgm:t>
        <a:bodyPr/>
        <a:lstStyle/>
        <a:p>
          <a:endParaRPr lang="zh-CN" altLang="en-US"/>
        </a:p>
      </dgm:t>
    </dgm:pt>
    <dgm:pt modelId="{9D013707-1571-4041-BCDF-110FA49A9AE4}">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zh-CN" altLang="en-US" sz="2000" b="1" dirty="0" smtClean="0">
              <a:solidFill>
                <a:schemeClr val="bg2">
                  <a:lumMod val="50000"/>
                </a:schemeClr>
              </a:solidFill>
              <a:latin typeface="宋体" pitchFamily="2" charset="-122"/>
              <a:ea typeface="宋体" pitchFamily="2" charset="-122"/>
            </a:rPr>
            <a:t>要把物的特性介绍清楚。结合小故事或者选取其中一个具体的部分进行解读。</a:t>
          </a:r>
        </a:p>
      </dgm:t>
    </dgm:pt>
    <dgm:pt modelId="{EEDBC217-E288-41C9-85AE-EDB40C732B1B}" type="parTrans" cxnId="{5943B739-4438-426E-87D3-72DE48C237AC}">
      <dgm:prSet/>
      <dgm:spPr/>
      <dgm:t>
        <a:bodyPr/>
        <a:lstStyle/>
        <a:p>
          <a:endParaRPr lang="zh-CN" altLang="en-US"/>
        </a:p>
      </dgm:t>
    </dgm:pt>
    <dgm:pt modelId="{8B565ABD-A728-4369-A1E9-3B418E565E17}" type="sibTrans" cxnId="{5943B739-4438-426E-87D3-72DE48C237AC}">
      <dgm:prSet/>
      <dgm:spPr/>
      <dgm:t>
        <a:bodyPr/>
        <a:lstStyle/>
        <a:p>
          <a:endParaRPr lang="zh-CN" altLang="en-US"/>
        </a:p>
      </dgm:t>
    </dgm:pt>
    <dgm:pt modelId="{1398EA07-86F6-4F92-9C4D-62DC8F7BCCA2}">
      <dgm:prSet custT="1">
        <dgm:style>
          <a:lnRef idx="2">
            <a:schemeClr val="dk1"/>
          </a:lnRef>
          <a:fillRef idx="1">
            <a:schemeClr val="lt1"/>
          </a:fillRef>
          <a:effectRef idx="0">
            <a:schemeClr val="dk1"/>
          </a:effectRef>
          <a:fontRef idx="minor">
            <a:schemeClr val="dk1"/>
          </a:fontRef>
        </dgm:style>
      </dgm:prSet>
      <dgm:spPr/>
      <dgm:t>
        <a:bodyPr/>
        <a:lstStyle/>
        <a:p>
          <a:pPr>
            <a:lnSpc>
              <a:spcPts val="1800"/>
            </a:lnSpc>
          </a:pPr>
          <a:r>
            <a:rPr lang="zh-CN" altLang="en-US" sz="2000" b="1" dirty="0" smtClean="0">
              <a:solidFill>
                <a:schemeClr val="bg2">
                  <a:lumMod val="50000"/>
                </a:schemeClr>
              </a:solidFill>
              <a:latin typeface="宋体" pitchFamily="2" charset="-122"/>
              <a:ea typeface="宋体" pitchFamily="2" charset="-122"/>
            </a:rPr>
            <a:t>把时间、地点、人物、起因、经过、结果等要素交代清楚。</a:t>
          </a:r>
        </a:p>
      </dgm:t>
    </dgm:pt>
    <dgm:pt modelId="{780FBB9D-648E-4741-BA03-212679B1F5CA}" type="parTrans" cxnId="{8F48A73A-0FC9-4F76-B1D6-4C83F6C900F2}">
      <dgm:prSet/>
      <dgm:spPr/>
      <dgm:t>
        <a:bodyPr/>
        <a:lstStyle/>
        <a:p>
          <a:endParaRPr lang="zh-CN" altLang="en-US"/>
        </a:p>
      </dgm:t>
    </dgm:pt>
    <dgm:pt modelId="{D25A499D-F0E7-4280-9FEE-89BC628B8AD8}" type="sibTrans" cxnId="{8F48A73A-0FC9-4F76-B1D6-4C83F6C900F2}">
      <dgm:prSet/>
      <dgm:spPr/>
      <dgm:t>
        <a:bodyPr/>
        <a:lstStyle/>
        <a:p>
          <a:endParaRPr lang="zh-CN" altLang="en-US"/>
        </a:p>
      </dgm:t>
    </dgm:pt>
    <dgm:pt modelId="{DBFC7D48-1752-499C-BAAB-55670D334F63}">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zh-CN" altLang="en-US" sz="2000" b="1" dirty="0" smtClean="0">
              <a:solidFill>
                <a:schemeClr val="bg2">
                  <a:lumMod val="50000"/>
                </a:schemeClr>
              </a:solidFill>
              <a:latin typeface="宋体" pitchFamily="2" charset="-122"/>
              <a:ea typeface="宋体" pitchFamily="2" charset="-122"/>
            </a:rPr>
            <a:t>多用摆事实、讲道理的方法，夹叙夹议，可用一件事引出议题，也可以围绕一个议题从正反等不同角度来举例。</a:t>
          </a:r>
        </a:p>
      </dgm:t>
    </dgm:pt>
    <dgm:pt modelId="{31C176BF-9EFE-425F-84E9-819C75163AA9}" type="parTrans" cxnId="{74FA49BE-7258-49E8-B33E-C3254D940F19}">
      <dgm:prSet/>
      <dgm:spPr/>
      <dgm:t>
        <a:bodyPr/>
        <a:lstStyle/>
        <a:p>
          <a:endParaRPr lang="zh-CN" altLang="en-US"/>
        </a:p>
      </dgm:t>
    </dgm:pt>
    <dgm:pt modelId="{BE63F3E1-5432-414B-9198-1B41884DBDA5}" type="sibTrans" cxnId="{74FA49BE-7258-49E8-B33E-C3254D940F19}">
      <dgm:prSet/>
      <dgm:spPr/>
      <dgm:t>
        <a:bodyPr/>
        <a:lstStyle/>
        <a:p>
          <a:endParaRPr lang="zh-CN" altLang="en-US"/>
        </a:p>
      </dgm:t>
    </dgm:pt>
    <dgm:pt modelId="{570C5DF5-96F7-43DF-A508-567742A22120}">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zh-CN" altLang="en-US" sz="2000" b="1" dirty="0" smtClean="0">
              <a:solidFill>
                <a:schemeClr val="bg2">
                  <a:lumMod val="50000"/>
                </a:schemeClr>
              </a:solidFill>
              <a:latin typeface="宋体" pitchFamily="2" charset="-122"/>
              <a:ea typeface="宋体" pitchFamily="2" charset="-122"/>
            </a:rPr>
            <a:t>要选择自己熟悉的人。</a:t>
          </a:r>
          <a:endParaRPr lang="zh-CN" altLang="en-US" sz="2000" b="1" dirty="0">
            <a:solidFill>
              <a:schemeClr val="bg2">
                <a:lumMod val="50000"/>
              </a:schemeClr>
            </a:solidFill>
            <a:latin typeface="宋体" pitchFamily="2" charset="-122"/>
            <a:ea typeface="宋体" pitchFamily="2" charset="-122"/>
          </a:endParaRPr>
        </a:p>
      </dgm:t>
    </dgm:pt>
    <dgm:pt modelId="{34C70C0F-10A6-422F-9501-2BA04064D0C7}" type="parTrans" cxnId="{1246A855-0CFC-4828-9420-FF24B0C248CE}">
      <dgm:prSet/>
      <dgm:spPr/>
      <dgm:t>
        <a:bodyPr/>
        <a:lstStyle/>
        <a:p>
          <a:endParaRPr lang="zh-CN" altLang="en-US"/>
        </a:p>
      </dgm:t>
    </dgm:pt>
    <dgm:pt modelId="{80989515-8D24-488A-93BE-90B46EB4C828}" type="sibTrans" cxnId="{1246A855-0CFC-4828-9420-FF24B0C248CE}">
      <dgm:prSet/>
      <dgm:spPr/>
      <dgm:t>
        <a:bodyPr/>
        <a:lstStyle/>
        <a:p>
          <a:endParaRPr lang="zh-CN" altLang="en-US"/>
        </a:p>
      </dgm:t>
    </dgm:pt>
    <dgm:pt modelId="{2CEDD2FD-CE06-428B-88F3-664A741B1489}" type="pres">
      <dgm:prSet presAssocID="{F7DEF798-588D-4A69-BF8D-2D5F06EE4855}" presName="linearFlow" presStyleCnt="0">
        <dgm:presLayoutVars>
          <dgm:dir/>
          <dgm:animLvl val="lvl"/>
          <dgm:resizeHandles val="exact"/>
        </dgm:presLayoutVars>
      </dgm:prSet>
      <dgm:spPr/>
      <dgm:t>
        <a:bodyPr/>
        <a:lstStyle/>
        <a:p>
          <a:endParaRPr lang="zh-CN" altLang="en-US"/>
        </a:p>
      </dgm:t>
    </dgm:pt>
    <dgm:pt modelId="{A3CB4C19-8512-4513-8207-CADB378EFEC0}" type="pres">
      <dgm:prSet presAssocID="{EFA0B933-BE58-4A4F-AC8D-8B474423CD87}" presName="composite" presStyleCnt="0"/>
      <dgm:spPr/>
    </dgm:pt>
    <dgm:pt modelId="{79A9103C-4151-44E4-B7AF-B942FA05A79D}" type="pres">
      <dgm:prSet presAssocID="{EFA0B933-BE58-4A4F-AC8D-8B474423CD87}" presName="parentText" presStyleLbl="alignNode1" presStyleIdx="0" presStyleCnt="4">
        <dgm:presLayoutVars>
          <dgm:chMax val="1"/>
          <dgm:bulletEnabled val="1"/>
        </dgm:presLayoutVars>
      </dgm:prSet>
      <dgm:spPr/>
      <dgm:t>
        <a:bodyPr/>
        <a:lstStyle/>
        <a:p>
          <a:endParaRPr lang="zh-CN" altLang="en-US"/>
        </a:p>
      </dgm:t>
    </dgm:pt>
    <dgm:pt modelId="{5118BC5B-78A1-449B-84BA-23FCC88AE271}" type="pres">
      <dgm:prSet presAssocID="{EFA0B933-BE58-4A4F-AC8D-8B474423CD87}" presName="descendantText" presStyleLbl="alignAcc1" presStyleIdx="0" presStyleCnt="4">
        <dgm:presLayoutVars>
          <dgm:bulletEnabled val="1"/>
        </dgm:presLayoutVars>
      </dgm:prSet>
      <dgm:spPr/>
      <dgm:t>
        <a:bodyPr/>
        <a:lstStyle/>
        <a:p>
          <a:endParaRPr lang="zh-CN" altLang="en-US"/>
        </a:p>
      </dgm:t>
    </dgm:pt>
    <dgm:pt modelId="{E7B079F7-C25E-4C5E-8494-A9BADB1DEF03}" type="pres">
      <dgm:prSet presAssocID="{1B45EB77-6BE9-4168-AF7E-DCBB29327271}" presName="sp" presStyleCnt="0"/>
      <dgm:spPr/>
    </dgm:pt>
    <dgm:pt modelId="{D46AE111-4CFB-4C1A-8EF6-1E50E1770984}" type="pres">
      <dgm:prSet presAssocID="{9DDF4BA8-E39C-4559-9458-816727F80537}" presName="composite" presStyleCnt="0"/>
      <dgm:spPr/>
    </dgm:pt>
    <dgm:pt modelId="{542BD723-A072-4AC0-BCF2-9DC1C8B98009}" type="pres">
      <dgm:prSet presAssocID="{9DDF4BA8-E39C-4559-9458-816727F80537}" presName="parentText" presStyleLbl="alignNode1" presStyleIdx="1" presStyleCnt="4">
        <dgm:presLayoutVars>
          <dgm:chMax val="1"/>
          <dgm:bulletEnabled val="1"/>
        </dgm:presLayoutVars>
      </dgm:prSet>
      <dgm:spPr/>
      <dgm:t>
        <a:bodyPr/>
        <a:lstStyle/>
        <a:p>
          <a:endParaRPr lang="zh-CN" altLang="en-US"/>
        </a:p>
      </dgm:t>
    </dgm:pt>
    <dgm:pt modelId="{258FF51E-899E-4B0A-B86B-60D8B6BE2B95}" type="pres">
      <dgm:prSet presAssocID="{9DDF4BA8-E39C-4559-9458-816727F80537}" presName="descendantText" presStyleLbl="alignAcc1" presStyleIdx="1" presStyleCnt="4">
        <dgm:presLayoutVars>
          <dgm:bulletEnabled val="1"/>
        </dgm:presLayoutVars>
      </dgm:prSet>
      <dgm:spPr/>
      <dgm:t>
        <a:bodyPr/>
        <a:lstStyle/>
        <a:p>
          <a:endParaRPr lang="zh-CN" altLang="en-US"/>
        </a:p>
      </dgm:t>
    </dgm:pt>
    <dgm:pt modelId="{B4E00AB6-7142-4A9E-85CD-052CE74C2C45}" type="pres">
      <dgm:prSet presAssocID="{949CF84C-107B-4610-8A68-335A2BB620B7}" presName="sp" presStyleCnt="0"/>
      <dgm:spPr/>
    </dgm:pt>
    <dgm:pt modelId="{B81DF14B-770D-44D1-A1F5-54D7B402389E}" type="pres">
      <dgm:prSet presAssocID="{B407BEE1-3CBA-4AE4-BDF8-606FE2D07593}" presName="composite" presStyleCnt="0"/>
      <dgm:spPr/>
    </dgm:pt>
    <dgm:pt modelId="{0CAAB7B3-842F-4B8D-BAD4-1E70E6A43DAF}" type="pres">
      <dgm:prSet presAssocID="{B407BEE1-3CBA-4AE4-BDF8-606FE2D07593}" presName="parentText" presStyleLbl="alignNode1" presStyleIdx="2" presStyleCnt="4">
        <dgm:presLayoutVars>
          <dgm:chMax val="1"/>
          <dgm:bulletEnabled val="1"/>
        </dgm:presLayoutVars>
      </dgm:prSet>
      <dgm:spPr/>
      <dgm:t>
        <a:bodyPr/>
        <a:lstStyle/>
        <a:p>
          <a:endParaRPr lang="zh-CN" altLang="en-US"/>
        </a:p>
      </dgm:t>
    </dgm:pt>
    <dgm:pt modelId="{533E762F-EA01-4757-9C1A-0BBD04C147EE}" type="pres">
      <dgm:prSet presAssocID="{B407BEE1-3CBA-4AE4-BDF8-606FE2D07593}" presName="descendantText" presStyleLbl="alignAcc1" presStyleIdx="2" presStyleCnt="4">
        <dgm:presLayoutVars>
          <dgm:bulletEnabled val="1"/>
        </dgm:presLayoutVars>
      </dgm:prSet>
      <dgm:spPr/>
      <dgm:t>
        <a:bodyPr/>
        <a:lstStyle/>
        <a:p>
          <a:endParaRPr lang="zh-CN" altLang="en-US"/>
        </a:p>
      </dgm:t>
    </dgm:pt>
    <dgm:pt modelId="{93985837-CE1D-4A64-BE39-265449C1BC31}" type="pres">
      <dgm:prSet presAssocID="{AF355929-B521-4A19-B7F9-8ABFF59D87F0}" presName="sp" presStyleCnt="0"/>
      <dgm:spPr/>
    </dgm:pt>
    <dgm:pt modelId="{B7EAF07B-D031-4A17-84E1-83B56CDC41AF}" type="pres">
      <dgm:prSet presAssocID="{C9D11378-BE38-43F8-B976-AA244929EDCE}" presName="composite" presStyleCnt="0"/>
      <dgm:spPr/>
    </dgm:pt>
    <dgm:pt modelId="{4EF1A790-EE45-43B0-AE2B-886B023A7F2C}" type="pres">
      <dgm:prSet presAssocID="{C9D11378-BE38-43F8-B976-AA244929EDCE}" presName="parentText" presStyleLbl="alignNode1" presStyleIdx="3" presStyleCnt="4">
        <dgm:presLayoutVars>
          <dgm:chMax val="1"/>
          <dgm:bulletEnabled val="1"/>
        </dgm:presLayoutVars>
      </dgm:prSet>
      <dgm:spPr/>
      <dgm:t>
        <a:bodyPr/>
        <a:lstStyle/>
        <a:p>
          <a:endParaRPr lang="zh-CN" altLang="en-US"/>
        </a:p>
      </dgm:t>
    </dgm:pt>
    <dgm:pt modelId="{A4735C6A-FF5D-4D40-A599-C9D3CEDEC76D}" type="pres">
      <dgm:prSet presAssocID="{C9D11378-BE38-43F8-B976-AA244929EDCE}" presName="descendantText" presStyleLbl="alignAcc1" presStyleIdx="3" presStyleCnt="4">
        <dgm:presLayoutVars>
          <dgm:bulletEnabled val="1"/>
        </dgm:presLayoutVars>
      </dgm:prSet>
      <dgm:spPr/>
      <dgm:t>
        <a:bodyPr/>
        <a:lstStyle/>
        <a:p>
          <a:endParaRPr lang="zh-CN" altLang="en-US"/>
        </a:p>
      </dgm:t>
    </dgm:pt>
  </dgm:ptLst>
  <dgm:cxnLst>
    <dgm:cxn modelId="{794826A0-2869-481A-B2FA-A5913D3A010D}" srcId="{EFA0B933-BE58-4A4F-AC8D-8B474423CD87}" destId="{9A74F86B-DA61-4925-B493-C6DD78A337EF}" srcOrd="0" destOrd="0" parTransId="{A83519AF-2F23-4A4D-AE5C-789B6E0B46D1}" sibTransId="{EC04876F-0BEA-4FA7-AEAE-2BE6015053C3}"/>
    <dgm:cxn modelId="{7FCB7218-E8EC-4056-9432-FC06EB6EFAA4}" srcId="{F7DEF798-588D-4A69-BF8D-2D5F06EE4855}" destId="{EFA0B933-BE58-4A4F-AC8D-8B474423CD87}" srcOrd="0" destOrd="0" parTransId="{5D8E190D-5906-4792-B2F6-307F31EABACD}" sibTransId="{1B45EB77-6BE9-4168-AF7E-DCBB29327271}"/>
    <dgm:cxn modelId="{39F651FA-92E4-42F6-B887-E71866D7FC15}" type="presOf" srcId="{DBFC7D48-1752-499C-BAAB-55670D334F63}" destId="{A4735C6A-FF5D-4D40-A599-C9D3CEDEC76D}" srcOrd="0" destOrd="0" presId="urn:microsoft.com/office/officeart/2005/8/layout/chevron2"/>
    <dgm:cxn modelId="{5943B739-4438-426E-87D3-72DE48C237AC}" srcId="{9DDF4BA8-E39C-4559-9458-816727F80537}" destId="{9D013707-1571-4041-BCDF-110FA49A9AE4}" srcOrd="0" destOrd="0" parTransId="{EEDBC217-E288-41C9-85AE-EDB40C732B1B}" sibTransId="{8B565ABD-A728-4369-A1E9-3B418E565E17}"/>
    <dgm:cxn modelId="{888D224E-C6A5-4D24-9870-AE2035B50E48}" srcId="{F7DEF798-588D-4A69-BF8D-2D5F06EE4855}" destId="{B407BEE1-3CBA-4AE4-BDF8-606FE2D07593}" srcOrd="2" destOrd="0" parTransId="{82BE2316-DAC0-4D82-A4ED-93B5E0F5BD14}" sibTransId="{AF355929-B521-4A19-B7F9-8ABFF59D87F0}"/>
    <dgm:cxn modelId="{D4124549-EFA3-468A-9116-D975948CBECF}" type="presOf" srcId="{9D013707-1571-4041-BCDF-110FA49A9AE4}" destId="{258FF51E-899E-4B0A-B86B-60D8B6BE2B95}" srcOrd="0" destOrd="0" presId="urn:microsoft.com/office/officeart/2005/8/layout/chevron2"/>
    <dgm:cxn modelId="{43E53334-A79D-4264-BCD2-A3AB9B1786C6}" type="presOf" srcId="{570C5DF5-96F7-43DF-A508-567742A22120}" destId="{5118BC5B-78A1-449B-84BA-23FCC88AE271}" srcOrd="0" destOrd="1" presId="urn:microsoft.com/office/officeart/2005/8/layout/chevron2"/>
    <dgm:cxn modelId="{D2A85901-DF21-40D8-9871-E97FD76F4DB8}" type="presOf" srcId="{9A74F86B-DA61-4925-B493-C6DD78A337EF}" destId="{5118BC5B-78A1-449B-84BA-23FCC88AE271}" srcOrd="0" destOrd="0" presId="urn:microsoft.com/office/officeart/2005/8/layout/chevron2"/>
    <dgm:cxn modelId="{74FA49BE-7258-49E8-B33E-C3254D940F19}" srcId="{C9D11378-BE38-43F8-B976-AA244929EDCE}" destId="{DBFC7D48-1752-499C-BAAB-55670D334F63}" srcOrd="0" destOrd="0" parTransId="{31C176BF-9EFE-425F-84E9-819C75163AA9}" sibTransId="{BE63F3E1-5432-414B-9198-1B41884DBDA5}"/>
    <dgm:cxn modelId="{FE1875B0-2EFE-4DB6-9D8A-F6BBA0FDA288}" type="presOf" srcId="{9DDF4BA8-E39C-4559-9458-816727F80537}" destId="{542BD723-A072-4AC0-BCF2-9DC1C8B98009}" srcOrd="0" destOrd="0" presId="urn:microsoft.com/office/officeart/2005/8/layout/chevron2"/>
    <dgm:cxn modelId="{8F48A73A-0FC9-4F76-B1D6-4C83F6C900F2}" srcId="{B407BEE1-3CBA-4AE4-BDF8-606FE2D07593}" destId="{1398EA07-86F6-4F92-9C4D-62DC8F7BCCA2}" srcOrd="0" destOrd="0" parTransId="{780FBB9D-648E-4741-BA03-212679B1F5CA}" sibTransId="{D25A499D-F0E7-4280-9FEE-89BC628B8AD8}"/>
    <dgm:cxn modelId="{565F2602-B3FD-4081-9A9E-C7538435F986}" type="presOf" srcId="{EFA0B933-BE58-4A4F-AC8D-8B474423CD87}" destId="{79A9103C-4151-44E4-B7AF-B942FA05A79D}" srcOrd="0" destOrd="0" presId="urn:microsoft.com/office/officeart/2005/8/layout/chevron2"/>
    <dgm:cxn modelId="{35093035-F224-45DB-B0A4-8D94158676F0}" type="presOf" srcId="{B407BEE1-3CBA-4AE4-BDF8-606FE2D07593}" destId="{0CAAB7B3-842F-4B8D-BAD4-1E70E6A43DAF}" srcOrd="0" destOrd="0" presId="urn:microsoft.com/office/officeart/2005/8/layout/chevron2"/>
    <dgm:cxn modelId="{E01A9DBA-C4C3-4FBE-AB0F-F240A2B6F53E}" type="presOf" srcId="{1398EA07-86F6-4F92-9C4D-62DC8F7BCCA2}" destId="{533E762F-EA01-4757-9C1A-0BBD04C147EE}" srcOrd="0" destOrd="0" presId="urn:microsoft.com/office/officeart/2005/8/layout/chevron2"/>
    <dgm:cxn modelId="{6995401D-8BB9-425B-9166-A2613962AB38}" srcId="{F7DEF798-588D-4A69-BF8D-2D5F06EE4855}" destId="{9DDF4BA8-E39C-4559-9458-816727F80537}" srcOrd="1" destOrd="0" parTransId="{F0FE664E-5A0C-4B4C-AE3C-5CEC5FFF933E}" sibTransId="{949CF84C-107B-4610-8A68-335A2BB620B7}"/>
    <dgm:cxn modelId="{2D1D17F1-D7B7-403A-9374-EB8999780D0C}" type="presOf" srcId="{F7DEF798-588D-4A69-BF8D-2D5F06EE4855}" destId="{2CEDD2FD-CE06-428B-88F3-664A741B1489}" srcOrd="0" destOrd="0" presId="urn:microsoft.com/office/officeart/2005/8/layout/chevron2"/>
    <dgm:cxn modelId="{1246A855-0CFC-4828-9420-FF24B0C248CE}" srcId="{EFA0B933-BE58-4A4F-AC8D-8B474423CD87}" destId="{570C5DF5-96F7-43DF-A508-567742A22120}" srcOrd="1" destOrd="0" parTransId="{34C70C0F-10A6-422F-9501-2BA04064D0C7}" sibTransId="{80989515-8D24-488A-93BE-90B46EB4C828}"/>
    <dgm:cxn modelId="{11E42E50-42AE-4DC2-887A-FFEF4918E42F}" srcId="{F7DEF798-588D-4A69-BF8D-2D5F06EE4855}" destId="{C9D11378-BE38-43F8-B976-AA244929EDCE}" srcOrd="3" destOrd="0" parTransId="{915D4405-C0AB-4D1D-8784-B18B69A038D9}" sibTransId="{9AF9583D-7B25-4380-8A83-CE358D03351D}"/>
    <dgm:cxn modelId="{3759AAA1-8727-4BD5-B9E0-7FE127512AB3}" type="presOf" srcId="{C9D11378-BE38-43F8-B976-AA244929EDCE}" destId="{4EF1A790-EE45-43B0-AE2B-886B023A7F2C}" srcOrd="0" destOrd="0" presId="urn:microsoft.com/office/officeart/2005/8/layout/chevron2"/>
    <dgm:cxn modelId="{94B4CC7D-080E-402A-B0D3-372F327487DD}" type="presParOf" srcId="{2CEDD2FD-CE06-428B-88F3-664A741B1489}" destId="{A3CB4C19-8512-4513-8207-CADB378EFEC0}" srcOrd="0" destOrd="0" presId="urn:microsoft.com/office/officeart/2005/8/layout/chevron2"/>
    <dgm:cxn modelId="{0A89C288-3A6A-4A65-985D-9860F7D7B79C}" type="presParOf" srcId="{A3CB4C19-8512-4513-8207-CADB378EFEC0}" destId="{79A9103C-4151-44E4-B7AF-B942FA05A79D}" srcOrd="0" destOrd="0" presId="urn:microsoft.com/office/officeart/2005/8/layout/chevron2"/>
    <dgm:cxn modelId="{D254CE01-097E-4CF5-9076-9BA2598305DC}" type="presParOf" srcId="{A3CB4C19-8512-4513-8207-CADB378EFEC0}" destId="{5118BC5B-78A1-449B-84BA-23FCC88AE271}" srcOrd="1" destOrd="0" presId="urn:microsoft.com/office/officeart/2005/8/layout/chevron2"/>
    <dgm:cxn modelId="{FA619226-8203-4302-A3ED-760E48CAE602}" type="presParOf" srcId="{2CEDD2FD-CE06-428B-88F3-664A741B1489}" destId="{E7B079F7-C25E-4C5E-8494-A9BADB1DEF03}" srcOrd="1" destOrd="0" presId="urn:microsoft.com/office/officeart/2005/8/layout/chevron2"/>
    <dgm:cxn modelId="{4427F54A-4FF5-4355-9204-4191E51B57F5}" type="presParOf" srcId="{2CEDD2FD-CE06-428B-88F3-664A741B1489}" destId="{D46AE111-4CFB-4C1A-8EF6-1E50E1770984}" srcOrd="2" destOrd="0" presId="urn:microsoft.com/office/officeart/2005/8/layout/chevron2"/>
    <dgm:cxn modelId="{776991DF-9ED1-43A0-8596-BE78B9A11496}" type="presParOf" srcId="{D46AE111-4CFB-4C1A-8EF6-1E50E1770984}" destId="{542BD723-A072-4AC0-BCF2-9DC1C8B98009}" srcOrd="0" destOrd="0" presId="urn:microsoft.com/office/officeart/2005/8/layout/chevron2"/>
    <dgm:cxn modelId="{4EBE7B1C-AF76-418C-9AA8-5CDF5A2C389F}" type="presParOf" srcId="{D46AE111-4CFB-4C1A-8EF6-1E50E1770984}" destId="{258FF51E-899E-4B0A-B86B-60D8B6BE2B95}" srcOrd="1" destOrd="0" presId="urn:microsoft.com/office/officeart/2005/8/layout/chevron2"/>
    <dgm:cxn modelId="{B5CD069D-4806-4D29-A812-4B2424D82DBB}" type="presParOf" srcId="{2CEDD2FD-CE06-428B-88F3-664A741B1489}" destId="{B4E00AB6-7142-4A9E-85CD-052CE74C2C45}" srcOrd="3" destOrd="0" presId="urn:microsoft.com/office/officeart/2005/8/layout/chevron2"/>
    <dgm:cxn modelId="{E0BD70C3-8F3D-4D11-90FD-A67F9F807E3F}" type="presParOf" srcId="{2CEDD2FD-CE06-428B-88F3-664A741B1489}" destId="{B81DF14B-770D-44D1-A1F5-54D7B402389E}" srcOrd="4" destOrd="0" presId="urn:microsoft.com/office/officeart/2005/8/layout/chevron2"/>
    <dgm:cxn modelId="{EEBC18FF-6A57-40B6-8459-DDC45A080175}" type="presParOf" srcId="{B81DF14B-770D-44D1-A1F5-54D7B402389E}" destId="{0CAAB7B3-842F-4B8D-BAD4-1E70E6A43DAF}" srcOrd="0" destOrd="0" presId="urn:microsoft.com/office/officeart/2005/8/layout/chevron2"/>
    <dgm:cxn modelId="{30F158D0-E34A-4DD1-8555-19F3934ED96B}" type="presParOf" srcId="{B81DF14B-770D-44D1-A1F5-54D7B402389E}" destId="{533E762F-EA01-4757-9C1A-0BBD04C147EE}" srcOrd="1" destOrd="0" presId="urn:microsoft.com/office/officeart/2005/8/layout/chevron2"/>
    <dgm:cxn modelId="{C46372B8-F4D6-4476-9E31-F02F37761D9C}" type="presParOf" srcId="{2CEDD2FD-CE06-428B-88F3-664A741B1489}" destId="{93985837-CE1D-4A64-BE39-265449C1BC31}" srcOrd="5" destOrd="0" presId="urn:microsoft.com/office/officeart/2005/8/layout/chevron2"/>
    <dgm:cxn modelId="{D215F678-C4BD-4C0A-BD77-2B9131B622C8}" type="presParOf" srcId="{2CEDD2FD-CE06-428B-88F3-664A741B1489}" destId="{B7EAF07B-D031-4A17-84E1-83B56CDC41AF}" srcOrd="6" destOrd="0" presId="urn:microsoft.com/office/officeart/2005/8/layout/chevron2"/>
    <dgm:cxn modelId="{37E2B39A-EB3D-41EB-BF83-70886006DBF6}" type="presParOf" srcId="{B7EAF07B-D031-4A17-84E1-83B56CDC41AF}" destId="{4EF1A790-EE45-43B0-AE2B-886B023A7F2C}" srcOrd="0" destOrd="0" presId="urn:microsoft.com/office/officeart/2005/8/layout/chevron2"/>
    <dgm:cxn modelId="{5C6C9DA8-3B9B-4C1F-A00D-937C943498DC}" type="presParOf" srcId="{B7EAF07B-D031-4A17-84E1-83B56CDC41AF}" destId="{A4735C6A-FF5D-4D40-A599-C9D3CEDEC76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A9103C-4151-44E4-B7AF-B942FA05A79D}">
      <dsp:nvSpPr>
        <dsp:cNvPr id="0" name=""/>
        <dsp:cNvSpPr/>
      </dsp:nvSpPr>
      <dsp:spPr>
        <a:xfrm rot="5400000">
          <a:off x="-215919" y="219438"/>
          <a:ext cx="1439461" cy="1007622"/>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zh-CN" sz="2600" b="1" kern="1200" dirty="0" smtClean="0">
              <a:solidFill>
                <a:schemeClr val="bg1"/>
              </a:solidFill>
              <a:latin typeface="宋体" pitchFamily="2" charset="-122"/>
              <a:ea typeface="宋体" pitchFamily="2" charset="-122"/>
            </a:rPr>
            <a:t>说人</a:t>
          </a:r>
          <a:endParaRPr lang="en-US" sz="2600" b="1" kern="1200" dirty="0">
            <a:solidFill>
              <a:schemeClr val="bg1"/>
            </a:solidFill>
            <a:latin typeface="宋体" pitchFamily="2" charset="-122"/>
            <a:ea typeface="宋体" pitchFamily="2" charset="-122"/>
          </a:endParaRPr>
        </a:p>
      </dsp:txBody>
      <dsp:txXfrm rot="5400000">
        <a:off x="-215919" y="219438"/>
        <a:ext cx="1439461" cy="1007622"/>
      </dsp:txXfrm>
    </dsp:sp>
    <dsp:sp modelId="{5118BC5B-78A1-449B-84BA-23FCC88AE271}">
      <dsp:nvSpPr>
        <dsp:cNvPr id="0" name=""/>
        <dsp:cNvSpPr/>
      </dsp:nvSpPr>
      <dsp:spPr>
        <a:xfrm rot="5400000">
          <a:off x="3314110" y="-2302967"/>
          <a:ext cx="935649" cy="554862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我尊敬的人</a:t>
          </a:r>
          <a:endParaRPr lang="zh-CN" altLang="en-US" sz="2000" b="1" kern="1200" dirty="0">
            <a:solidFill>
              <a:schemeClr val="bg2">
                <a:lumMod val="50000"/>
              </a:schemeClr>
            </a:solidFill>
            <a:latin typeface="宋体" pitchFamily="2" charset="-122"/>
            <a:ea typeface="宋体" pitchFamily="2" charset="-122"/>
          </a:endParaRPr>
        </a:p>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我的朋友</a:t>
          </a:r>
          <a:endParaRPr lang="zh-CN" altLang="en-US" sz="2000" b="1" kern="1200" dirty="0">
            <a:solidFill>
              <a:schemeClr val="bg2">
                <a:lumMod val="50000"/>
              </a:schemeClr>
            </a:solidFill>
            <a:latin typeface="宋体" pitchFamily="2" charset="-122"/>
            <a:ea typeface="宋体" pitchFamily="2" charset="-122"/>
          </a:endParaRPr>
        </a:p>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我喜欢的明星</a:t>
          </a:r>
          <a:r>
            <a:rPr lang="en-US" altLang="zh-CN" sz="2000" b="1" kern="1200" dirty="0" smtClean="0">
              <a:solidFill>
                <a:schemeClr val="bg2">
                  <a:lumMod val="50000"/>
                </a:schemeClr>
              </a:solidFill>
              <a:latin typeface="宋体" pitchFamily="2" charset="-122"/>
              <a:ea typeface="宋体" pitchFamily="2" charset="-122"/>
            </a:rPr>
            <a:t>……</a:t>
          </a:r>
          <a:endParaRPr lang="zh-CN" altLang="en-US" sz="2000" b="1" kern="1200" dirty="0">
            <a:solidFill>
              <a:schemeClr val="bg2">
                <a:lumMod val="50000"/>
              </a:schemeClr>
            </a:solidFill>
            <a:latin typeface="宋体" pitchFamily="2" charset="-122"/>
            <a:ea typeface="宋体" pitchFamily="2" charset="-122"/>
          </a:endParaRPr>
        </a:p>
      </dsp:txBody>
      <dsp:txXfrm rot="5400000">
        <a:off x="3314110" y="-2302967"/>
        <a:ext cx="935649" cy="5548625"/>
      </dsp:txXfrm>
    </dsp:sp>
    <dsp:sp modelId="{542BD723-A072-4AC0-BCF2-9DC1C8B98009}">
      <dsp:nvSpPr>
        <dsp:cNvPr id="0" name=""/>
        <dsp:cNvSpPr/>
      </dsp:nvSpPr>
      <dsp:spPr>
        <a:xfrm rot="5400000">
          <a:off x="-215919" y="1514256"/>
          <a:ext cx="1439461" cy="1007622"/>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zh-CN" sz="2600" b="1" kern="1200" dirty="0" smtClean="0">
              <a:solidFill>
                <a:schemeClr val="bg1"/>
              </a:solidFill>
              <a:latin typeface="宋体" pitchFamily="2" charset="-122"/>
              <a:ea typeface="宋体" pitchFamily="2" charset="-122"/>
            </a:rPr>
            <a:t>说物</a:t>
          </a:r>
          <a:endParaRPr lang="en-US" sz="2600" b="1" kern="1200" dirty="0">
            <a:solidFill>
              <a:schemeClr val="bg1"/>
            </a:solidFill>
            <a:latin typeface="宋体" pitchFamily="2" charset="-122"/>
            <a:ea typeface="宋体" pitchFamily="2" charset="-122"/>
          </a:endParaRPr>
        </a:p>
      </dsp:txBody>
      <dsp:txXfrm rot="5400000">
        <a:off x="-215919" y="1514256"/>
        <a:ext cx="1439461" cy="1007622"/>
      </dsp:txXfrm>
    </dsp:sp>
    <dsp:sp modelId="{258FF51E-899E-4B0A-B86B-60D8B6BE2B95}">
      <dsp:nvSpPr>
        <dsp:cNvPr id="0" name=""/>
        <dsp:cNvSpPr/>
      </dsp:nvSpPr>
      <dsp:spPr>
        <a:xfrm rot="5400000">
          <a:off x="3314110" y="-1008150"/>
          <a:ext cx="935649" cy="554862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我喜欢的动物或植物</a:t>
          </a:r>
        </a:p>
        <a:p>
          <a:pPr marL="228600" lvl="1" indent="-228600" algn="l" defTabSz="889000">
            <a:lnSpc>
              <a:spcPct val="1000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我喜爱的书刊</a:t>
          </a:r>
          <a:r>
            <a:rPr lang="en-US" altLang="zh-CN" sz="2000" b="1" kern="1200" dirty="0" smtClean="0">
              <a:solidFill>
                <a:schemeClr val="bg2">
                  <a:lumMod val="50000"/>
                </a:schemeClr>
              </a:solidFill>
              <a:latin typeface="宋体" pitchFamily="2" charset="-122"/>
              <a:ea typeface="宋体" pitchFamily="2" charset="-122"/>
            </a:rPr>
            <a:t>……</a:t>
          </a:r>
          <a:endParaRPr lang="zh-CN" altLang="en-US" sz="2000" b="1" kern="1200" dirty="0" smtClean="0">
            <a:solidFill>
              <a:schemeClr val="bg2">
                <a:lumMod val="50000"/>
              </a:schemeClr>
            </a:solidFill>
            <a:latin typeface="宋体" pitchFamily="2" charset="-122"/>
            <a:ea typeface="宋体" pitchFamily="2" charset="-122"/>
          </a:endParaRPr>
        </a:p>
      </dsp:txBody>
      <dsp:txXfrm rot="5400000">
        <a:off x="3314110" y="-1008150"/>
        <a:ext cx="935649" cy="5548625"/>
      </dsp:txXfrm>
    </dsp:sp>
    <dsp:sp modelId="{0CAAB7B3-842F-4B8D-BAD4-1E70E6A43DAF}">
      <dsp:nvSpPr>
        <dsp:cNvPr id="0" name=""/>
        <dsp:cNvSpPr/>
      </dsp:nvSpPr>
      <dsp:spPr>
        <a:xfrm rot="5400000">
          <a:off x="-215919" y="2809073"/>
          <a:ext cx="1439461" cy="1007622"/>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zh-CN" sz="2600" b="1" kern="1200" dirty="0" smtClean="0">
              <a:solidFill>
                <a:schemeClr val="bg1"/>
              </a:solidFill>
              <a:latin typeface="宋体" pitchFamily="2" charset="-122"/>
              <a:ea typeface="宋体" pitchFamily="2" charset="-122"/>
            </a:rPr>
            <a:t>说事</a:t>
          </a:r>
          <a:endParaRPr lang="en-US" sz="2600" b="1" kern="1200" dirty="0">
            <a:solidFill>
              <a:schemeClr val="bg1"/>
            </a:solidFill>
            <a:latin typeface="宋体" pitchFamily="2" charset="-122"/>
            <a:ea typeface="宋体" pitchFamily="2" charset="-122"/>
          </a:endParaRPr>
        </a:p>
      </dsp:txBody>
      <dsp:txXfrm rot="5400000">
        <a:off x="-215919" y="2809073"/>
        <a:ext cx="1439461" cy="1007622"/>
      </dsp:txXfrm>
    </dsp:sp>
    <dsp:sp modelId="{533E762F-EA01-4757-9C1A-0BBD04C147EE}">
      <dsp:nvSpPr>
        <dsp:cNvPr id="0" name=""/>
        <dsp:cNvSpPr/>
      </dsp:nvSpPr>
      <dsp:spPr>
        <a:xfrm rot="5400000">
          <a:off x="3314110" y="286666"/>
          <a:ext cx="935649" cy="554862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我的愿望、我的学习生活、我的业余生活</a:t>
          </a:r>
        </a:p>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童年的记忆、难忘的旅行</a:t>
          </a:r>
        </a:p>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我喜爱的季节 、我所在的集体</a:t>
          </a:r>
          <a:r>
            <a:rPr lang="en-US" altLang="zh-CN" sz="2000" b="1" kern="1200" dirty="0" smtClean="0">
              <a:solidFill>
                <a:schemeClr val="bg2">
                  <a:lumMod val="50000"/>
                </a:schemeClr>
              </a:solidFill>
              <a:latin typeface="宋体" pitchFamily="2" charset="-122"/>
              <a:ea typeface="宋体" pitchFamily="2" charset="-122"/>
            </a:rPr>
            <a:t>……</a:t>
          </a:r>
          <a:endParaRPr lang="zh-CN" altLang="en-US" sz="2000" b="1" kern="1200" dirty="0" smtClean="0">
            <a:solidFill>
              <a:schemeClr val="bg2">
                <a:lumMod val="50000"/>
              </a:schemeClr>
            </a:solidFill>
            <a:latin typeface="宋体" pitchFamily="2" charset="-122"/>
            <a:ea typeface="宋体" pitchFamily="2" charset="-122"/>
          </a:endParaRPr>
        </a:p>
      </dsp:txBody>
      <dsp:txXfrm rot="5400000">
        <a:off x="3314110" y="286666"/>
        <a:ext cx="935649" cy="5548625"/>
      </dsp:txXfrm>
    </dsp:sp>
    <dsp:sp modelId="{4EF1A790-EE45-43B0-AE2B-886B023A7F2C}">
      <dsp:nvSpPr>
        <dsp:cNvPr id="0" name=""/>
        <dsp:cNvSpPr/>
      </dsp:nvSpPr>
      <dsp:spPr>
        <a:xfrm rot="5400000">
          <a:off x="-215919" y="4103890"/>
          <a:ext cx="1439461" cy="1007622"/>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zh-CN" sz="2600" b="1" kern="1200" dirty="0" smtClean="0">
              <a:solidFill>
                <a:schemeClr val="bg1"/>
              </a:solidFill>
              <a:latin typeface="宋体" pitchFamily="2" charset="-122"/>
              <a:ea typeface="宋体" pitchFamily="2" charset="-122"/>
            </a:rPr>
            <a:t>说理</a:t>
          </a:r>
          <a:endParaRPr lang="en-US" sz="2600" b="1" kern="1200" dirty="0">
            <a:solidFill>
              <a:schemeClr val="bg1"/>
            </a:solidFill>
            <a:latin typeface="宋体" pitchFamily="2" charset="-122"/>
            <a:ea typeface="宋体" pitchFamily="2" charset="-122"/>
          </a:endParaRPr>
        </a:p>
      </dsp:txBody>
      <dsp:txXfrm rot="5400000">
        <a:off x="-215919" y="4103890"/>
        <a:ext cx="1439461" cy="1007622"/>
      </dsp:txXfrm>
    </dsp:sp>
    <dsp:sp modelId="{A4735C6A-FF5D-4D40-A599-C9D3CEDEC76D}">
      <dsp:nvSpPr>
        <dsp:cNvPr id="0" name=""/>
        <dsp:cNvSpPr/>
      </dsp:nvSpPr>
      <dsp:spPr>
        <a:xfrm rot="5400000">
          <a:off x="3314110" y="1581483"/>
          <a:ext cx="935649" cy="554862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谈谈服饰、谈谈卫生与健康、谈谈美食</a:t>
          </a:r>
        </a:p>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购物的感受、我和体育、学习普通话的体会</a:t>
          </a:r>
        </a:p>
        <a:p>
          <a:pPr marL="228600" lvl="1" indent="-228600" algn="l" defTabSz="889000">
            <a:lnSpc>
              <a:spcPts val="1800"/>
            </a:lnSpc>
            <a:spcBef>
              <a:spcPct val="0"/>
            </a:spcBef>
            <a:spcAft>
              <a:spcPct val="15000"/>
            </a:spcAft>
            <a:buChar char="••"/>
          </a:pPr>
          <a:r>
            <a:rPr lang="en-US" altLang="zh-CN" sz="2000" b="1" kern="1200" dirty="0" smtClean="0">
              <a:solidFill>
                <a:schemeClr val="bg2">
                  <a:lumMod val="50000"/>
                </a:schemeClr>
              </a:solidFill>
              <a:latin typeface="宋体" pitchFamily="2" charset="-122"/>
              <a:ea typeface="宋体" pitchFamily="2" charset="-122"/>
            </a:rPr>
            <a:t>……</a:t>
          </a:r>
          <a:endParaRPr lang="zh-CN" altLang="en-US" sz="2000" b="1" kern="1200" dirty="0" smtClean="0">
            <a:solidFill>
              <a:schemeClr val="bg2">
                <a:lumMod val="50000"/>
              </a:schemeClr>
            </a:solidFill>
            <a:latin typeface="宋体" pitchFamily="2" charset="-122"/>
            <a:ea typeface="宋体" pitchFamily="2" charset="-122"/>
          </a:endParaRPr>
        </a:p>
      </dsp:txBody>
      <dsp:txXfrm rot="5400000">
        <a:off x="3314110" y="1581483"/>
        <a:ext cx="935649" cy="55486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A9103C-4151-44E4-B7AF-B942FA05A79D}">
      <dsp:nvSpPr>
        <dsp:cNvPr id="0" name=""/>
        <dsp:cNvSpPr/>
      </dsp:nvSpPr>
      <dsp:spPr>
        <a:xfrm rot="5400000">
          <a:off x="-164970" y="169583"/>
          <a:ext cx="1099806" cy="769864"/>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solidFill>
                <a:schemeClr val="bg1"/>
              </a:solidFill>
              <a:latin typeface="宋体" pitchFamily="2" charset="-122"/>
              <a:ea typeface="宋体" pitchFamily="2" charset="-122"/>
            </a:rPr>
            <a:t>说人</a:t>
          </a:r>
          <a:endParaRPr lang="en-US" sz="2000" b="1" kern="1200" dirty="0">
            <a:solidFill>
              <a:schemeClr val="bg1"/>
            </a:solidFill>
            <a:latin typeface="宋体" pitchFamily="2" charset="-122"/>
            <a:ea typeface="宋体" pitchFamily="2" charset="-122"/>
          </a:endParaRPr>
        </a:p>
      </dsp:txBody>
      <dsp:txXfrm rot="5400000">
        <a:off x="-164970" y="169583"/>
        <a:ext cx="1099806" cy="769864"/>
      </dsp:txXfrm>
    </dsp:sp>
    <dsp:sp modelId="{5118BC5B-78A1-449B-84BA-23FCC88AE271}">
      <dsp:nvSpPr>
        <dsp:cNvPr id="0" name=""/>
        <dsp:cNvSpPr/>
      </dsp:nvSpPr>
      <dsp:spPr>
        <a:xfrm rot="5400000">
          <a:off x="4180395" y="-3405918"/>
          <a:ext cx="714874" cy="753593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要突出人的特点。从几个不同的侧面选择具体的事例。</a:t>
          </a:r>
          <a:endParaRPr lang="zh-CN" altLang="en-US" sz="2000" b="1" kern="1200" dirty="0">
            <a:solidFill>
              <a:schemeClr val="bg2">
                <a:lumMod val="50000"/>
              </a:schemeClr>
            </a:solidFill>
            <a:latin typeface="宋体" pitchFamily="2" charset="-122"/>
            <a:ea typeface="宋体" pitchFamily="2" charset="-122"/>
          </a:endParaRPr>
        </a:p>
        <a:p>
          <a:pPr marL="228600" lvl="1" indent="-228600" algn="l" defTabSz="889000">
            <a:lnSpc>
              <a:spcPct val="1000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要选择自己熟悉的人。</a:t>
          </a:r>
          <a:endParaRPr lang="zh-CN" altLang="en-US" sz="2000" b="1" kern="1200" dirty="0">
            <a:solidFill>
              <a:schemeClr val="bg2">
                <a:lumMod val="50000"/>
              </a:schemeClr>
            </a:solidFill>
            <a:latin typeface="宋体" pitchFamily="2" charset="-122"/>
            <a:ea typeface="宋体" pitchFamily="2" charset="-122"/>
          </a:endParaRPr>
        </a:p>
      </dsp:txBody>
      <dsp:txXfrm rot="5400000">
        <a:off x="4180395" y="-3405918"/>
        <a:ext cx="714874" cy="7535935"/>
      </dsp:txXfrm>
    </dsp:sp>
    <dsp:sp modelId="{542BD723-A072-4AC0-BCF2-9DC1C8B98009}">
      <dsp:nvSpPr>
        <dsp:cNvPr id="0" name=""/>
        <dsp:cNvSpPr/>
      </dsp:nvSpPr>
      <dsp:spPr>
        <a:xfrm rot="5400000">
          <a:off x="-164970" y="1120706"/>
          <a:ext cx="1099806" cy="769864"/>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solidFill>
                <a:schemeClr val="bg1"/>
              </a:solidFill>
              <a:latin typeface="宋体" pitchFamily="2" charset="-122"/>
              <a:ea typeface="宋体" pitchFamily="2" charset="-122"/>
            </a:rPr>
            <a:t>说物</a:t>
          </a:r>
          <a:endParaRPr lang="en-US" sz="2000" b="1" kern="1200" dirty="0">
            <a:solidFill>
              <a:schemeClr val="bg1"/>
            </a:solidFill>
            <a:latin typeface="宋体" pitchFamily="2" charset="-122"/>
            <a:ea typeface="宋体" pitchFamily="2" charset="-122"/>
          </a:endParaRPr>
        </a:p>
      </dsp:txBody>
      <dsp:txXfrm rot="5400000">
        <a:off x="-164970" y="1120706"/>
        <a:ext cx="1099806" cy="769864"/>
      </dsp:txXfrm>
    </dsp:sp>
    <dsp:sp modelId="{258FF51E-899E-4B0A-B86B-60D8B6BE2B95}">
      <dsp:nvSpPr>
        <dsp:cNvPr id="0" name=""/>
        <dsp:cNvSpPr/>
      </dsp:nvSpPr>
      <dsp:spPr>
        <a:xfrm rot="5400000">
          <a:off x="4180395" y="-2454795"/>
          <a:ext cx="714874" cy="753593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要把物的特性介绍清楚。结合小故事或者选取其中一个具体的部分进行解读。</a:t>
          </a:r>
        </a:p>
      </dsp:txBody>
      <dsp:txXfrm rot="5400000">
        <a:off x="4180395" y="-2454795"/>
        <a:ext cx="714874" cy="7535935"/>
      </dsp:txXfrm>
    </dsp:sp>
    <dsp:sp modelId="{0CAAB7B3-842F-4B8D-BAD4-1E70E6A43DAF}">
      <dsp:nvSpPr>
        <dsp:cNvPr id="0" name=""/>
        <dsp:cNvSpPr/>
      </dsp:nvSpPr>
      <dsp:spPr>
        <a:xfrm rot="5400000">
          <a:off x="-164970" y="2071829"/>
          <a:ext cx="1099806" cy="769864"/>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solidFill>
                <a:schemeClr val="bg1"/>
              </a:solidFill>
              <a:latin typeface="宋体" pitchFamily="2" charset="-122"/>
              <a:ea typeface="宋体" pitchFamily="2" charset="-122"/>
            </a:rPr>
            <a:t>说事</a:t>
          </a:r>
          <a:endParaRPr lang="en-US" sz="2000" b="1" kern="1200" dirty="0">
            <a:solidFill>
              <a:schemeClr val="bg1"/>
            </a:solidFill>
            <a:latin typeface="宋体" pitchFamily="2" charset="-122"/>
            <a:ea typeface="宋体" pitchFamily="2" charset="-122"/>
          </a:endParaRPr>
        </a:p>
      </dsp:txBody>
      <dsp:txXfrm rot="5400000">
        <a:off x="-164970" y="2071829"/>
        <a:ext cx="1099806" cy="769864"/>
      </dsp:txXfrm>
    </dsp:sp>
    <dsp:sp modelId="{533E762F-EA01-4757-9C1A-0BBD04C147EE}">
      <dsp:nvSpPr>
        <dsp:cNvPr id="0" name=""/>
        <dsp:cNvSpPr/>
      </dsp:nvSpPr>
      <dsp:spPr>
        <a:xfrm rot="5400000">
          <a:off x="4180395" y="-1503672"/>
          <a:ext cx="714874" cy="753593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ts val="18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把时间、地点、人物、起因、经过、结果等要素交代清楚。</a:t>
          </a:r>
        </a:p>
      </dsp:txBody>
      <dsp:txXfrm rot="5400000">
        <a:off x="4180395" y="-1503672"/>
        <a:ext cx="714874" cy="7535935"/>
      </dsp:txXfrm>
    </dsp:sp>
    <dsp:sp modelId="{4EF1A790-EE45-43B0-AE2B-886B023A7F2C}">
      <dsp:nvSpPr>
        <dsp:cNvPr id="0" name=""/>
        <dsp:cNvSpPr/>
      </dsp:nvSpPr>
      <dsp:spPr>
        <a:xfrm rot="5400000">
          <a:off x="-164970" y="3022951"/>
          <a:ext cx="1099806" cy="769864"/>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solidFill>
                <a:schemeClr val="bg1"/>
              </a:solidFill>
              <a:latin typeface="宋体" pitchFamily="2" charset="-122"/>
              <a:ea typeface="宋体" pitchFamily="2" charset="-122"/>
            </a:rPr>
            <a:t>说理</a:t>
          </a:r>
          <a:endParaRPr lang="en-US" sz="2000" b="1" kern="1200" dirty="0">
            <a:solidFill>
              <a:schemeClr val="bg1"/>
            </a:solidFill>
            <a:latin typeface="宋体" pitchFamily="2" charset="-122"/>
            <a:ea typeface="宋体" pitchFamily="2" charset="-122"/>
          </a:endParaRPr>
        </a:p>
      </dsp:txBody>
      <dsp:txXfrm rot="5400000">
        <a:off x="-164970" y="3022951"/>
        <a:ext cx="1099806" cy="769864"/>
      </dsp:txXfrm>
    </dsp:sp>
    <dsp:sp modelId="{A4735C6A-FF5D-4D40-A599-C9D3CEDEC76D}">
      <dsp:nvSpPr>
        <dsp:cNvPr id="0" name=""/>
        <dsp:cNvSpPr/>
      </dsp:nvSpPr>
      <dsp:spPr>
        <a:xfrm rot="5400000">
          <a:off x="4180395" y="-552549"/>
          <a:ext cx="714874" cy="7535935"/>
        </a:xfrm>
        <a:prstGeom prst="round2Same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zh-CN" altLang="en-US" sz="2000" b="1" kern="1200" dirty="0" smtClean="0">
              <a:solidFill>
                <a:schemeClr val="bg2">
                  <a:lumMod val="50000"/>
                </a:schemeClr>
              </a:solidFill>
              <a:latin typeface="宋体" pitchFamily="2" charset="-122"/>
              <a:ea typeface="宋体" pitchFamily="2" charset="-122"/>
            </a:rPr>
            <a:t>多用摆事实、讲道理的方法，夹叙夹议，可用一件事引出议题，也可以围绕一个议题从正反等不同角度来举例。</a:t>
          </a:r>
        </a:p>
      </dsp:txBody>
      <dsp:txXfrm rot="5400000">
        <a:off x="4180395" y="-552549"/>
        <a:ext cx="714874" cy="75359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4FE7A2-6F17-46CF-A1E5-3FBE04DAD0A5}" type="datetimeFigureOut">
              <a:rPr lang="zh-CN" altLang="en-US" smtClean="0"/>
              <a:pPr/>
              <a:t>2017/5/12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72843F-B3C1-42DE-83AB-5952582F1FD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51A0D-55EF-4C9B-8B78-57B17E547E14}" type="datetimeFigureOut">
              <a:rPr lang="zh-CN" altLang="en-US" smtClean="0"/>
              <a:pPr/>
              <a:t>2017/5/12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1A5F1-29EC-4CA7-8304-26AEA174F1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2012</a:t>
            </a:r>
            <a:r>
              <a:rPr lang="zh-CN" altLang="en-US" dirty="0" smtClean="0"/>
              <a:t>年度全市高校中排名第一</a:t>
            </a:r>
            <a:endParaRPr lang="en-US" altLang="zh-CN" dirty="0" smtClean="0"/>
          </a:p>
          <a:p>
            <a:r>
              <a:rPr lang="zh-CN" altLang="en-US" dirty="0" smtClean="0"/>
              <a:t>防止死于无知</a:t>
            </a:r>
            <a:endParaRPr lang="en-US" altLang="zh-CN" dirty="0" smtClean="0"/>
          </a:p>
        </p:txBody>
      </p:sp>
      <p:sp>
        <p:nvSpPr>
          <p:cNvPr id="4" name="灯片编号占位符 3"/>
          <p:cNvSpPr>
            <a:spLocks noGrp="1"/>
          </p:cNvSpPr>
          <p:nvPr>
            <p:ph type="sldNum" sz="quarter" idx="10"/>
          </p:nvPr>
        </p:nvSpPr>
        <p:spPr/>
        <p:txBody>
          <a:bodyPr/>
          <a:lstStyle/>
          <a:p>
            <a:fld id="{CC81A5F1-29EC-4CA7-8304-26AEA174F1C8}"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C81A5F1-29EC-4CA7-8304-26AEA174F1C8}"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C81A5F1-29EC-4CA7-8304-26AEA174F1C8}"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EB28A-C410-47A4-9F95-90976D3A3588}" type="slidenum">
              <a:rPr lang="en-US" altLang="zh-CN"/>
              <a:pPr/>
              <a:t>25</a:t>
            </a:fld>
            <a:endParaRPr lang="en-US" altLang="zh-CN"/>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12787-8C4A-4366-8C9D-44331CE82400}" type="slidenum">
              <a:rPr lang="en-US" altLang="zh-CN"/>
              <a:pPr/>
              <a:t>26</a:t>
            </a:fld>
            <a:endParaRPr lang="en-US" altLang="zh-CN"/>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46C96-FDFE-4D56-94B0-CCE00F43785B}" type="slidenum">
              <a:rPr lang="en-US" altLang="zh-CN"/>
              <a:pPr/>
              <a:t>53</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F17F4-300D-4724-B83D-6ED17826A740}" type="slidenum">
              <a:rPr lang="en-US" altLang="zh-CN"/>
              <a:pPr/>
              <a:t>73</a:t>
            </a:fld>
            <a:endParaRPr lang="en-US" altLang="zh-CN"/>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标题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endParaRPr lang="en-US" altLang="zh-CN"/>
          </a:p>
        </p:txBody>
      </p:sp>
      <p:sp>
        <p:nvSpPr>
          <p:cNvPr id="17" name="页脚占位符 16"/>
          <p:cNvSpPr>
            <a:spLocks noGrp="1"/>
          </p:cNvSpPr>
          <p:nvPr>
            <p:ph type="ftr" sz="quarter" idx="11"/>
          </p:nvPr>
        </p:nvSpPr>
        <p:spPr/>
        <p:txBody>
          <a:bodyPr/>
          <a:lstStyle/>
          <a:p>
            <a:endParaRPr lang="en-US" altLang="zh-CN"/>
          </a:p>
        </p:txBody>
      </p:sp>
      <p:sp>
        <p:nvSpPr>
          <p:cNvPr id="7" name="直接连接符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椭圆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椭圆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灯片编号占位符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F1115C5-F134-4656-89BA-E5E2E36BB873}" type="slidenum">
              <a:rPr lang="en-US" altLang="zh-CN" smtClean="0"/>
              <a:pPr/>
              <a:t>‹#›</a:t>
            </a:fld>
            <a:endParaRPr lang="en-US" altLang="zh-CN"/>
          </a:p>
        </p:txBody>
      </p:sp>
      <p:sp>
        <p:nvSpPr>
          <p:cNvPr id="8" name="标题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7AADF095-D533-4CEA-9CF1-4E8D48485AD5}" type="slidenum">
              <a:rPr lang="en-US" altLang="zh-CN" smtClean="0"/>
              <a:pPr/>
              <a:t>‹#›</a:t>
            </a:fld>
            <a:endParaRPr lang="en-US" altLang="zh-CN"/>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接连接符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椭圆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6915912" y="3009901"/>
            <a:ext cx="457200" cy="441325"/>
          </a:xfrm>
        </p:spPr>
        <p:txBody>
          <a:bodyPr/>
          <a:lstStyle/>
          <a:p>
            <a:fld id="{F1746565-C4E6-446E-A6AD-2077CC013C77}" type="slidenum">
              <a:rPr lang="en-US" altLang="zh-CN" smtClean="0"/>
              <a:pPr/>
              <a:t>‹#›</a:t>
            </a:fld>
            <a:endParaRPr lang="en-US" altLang="zh-CN"/>
          </a:p>
        </p:txBody>
      </p:sp>
      <p:sp>
        <p:nvSpPr>
          <p:cNvPr id="3" name="竖排文字占位符 2"/>
          <p:cNvSpPr>
            <a:spLocks noGrp="1"/>
          </p:cNvSpPr>
          <p:nvPr>
            <p:ph type="body" orient="vert" idx="1"/>
          </p:nvPr>
        </p:nvSpPr>
        <p:spPr>
          <a:xfrm>
            <a:off x="304800" y="304800"/>
            <a:ext cx="6553200" cy="5821366"/>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2" name="竖排标题 1"/>
          <p:cNvSpPr>
            <a:spLocks noGrp="1"/>
          </p:cNvSpPr>
          <p:nvPr>
            <p:ph type="title" orient="vert"/>
          </p:nvPr>
        </p:nvSpPr>
        <p:spPr>
          <a:xfrm>
            <a:off x="7391400" y="304801"/>
            <a:ext cx="1447800" cy="5851525"/>
          </a:xfrm>
        </p:spPr>
        <p:txBody>
          <a:bodyPr vert="eaVert"/>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3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3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a:xfrm>
            <a:off x="6553200" y="6243638"/>
            <a:ext cx="2133600" cy="457200"/>
          </a:xfrm>
        </p:spPr>
        <p:txBody>
          <a:bodyPr/>
          <a:lstStyle>
            <a:lvl1pPr>
              <a:defRPr/>
            </a:lvl1pPr>
          </a:lstStyle>
          <a:p>
            <a:fld id="{2A071AA3-BCA2-4B17-B21C-CC7208CBE199}" type="slidenum">
              <a:rPr lang="en-US" altLang="zh-CN"/>
              <a:pPr/>
              <a:t>‹#›</a:t>
            </a:fld>
            <a:endParaRPr lang="en-US" altLang="zh-CN"/>
          </a:p>
        </p:txBody>
      </p:sp>
      <p:sp>
        <p:nvSpPr>
          <p:cNvPr id="6" name="日期占位符 5"/>
          <p:cNvSpPr>
            <a:spLocks noGrp="1"/>
          </p:cNvSpPr>
          <p:nvPr>
            <p:ph type="dt" sz="half" idx="11"/>
          </p:nvPr>
        </p:nvSpPr>
        <p:spPr>
          <a:xfrm>
            <a:off x="457200" y="6243638"/>
            <a:ext cx="2133600" cy="457200"/>
          </a:xfrm>
        </p:spPr>
        <p:txBody>
          <a:bodyPr/>
          <a:lstStyle>
            <a:lvl1pPr>
              <a:defRPr/>
            </a:lvl1pPr>
          </a:lstStyle>
          <a:p>
            <a:endParaRPr lang="en-US" altLang="zh-CN"/>
          </a:p>
        </p:txBody>
      </p:sp>
      <p:sp>
        <p:nvSpPr>
          <p:cNvPr id="7" name="页脚占位符 6"/>
          <p:cNvSpPr>
            <a:spLocks noGrp="1"/>
          </p:cNvSpPr>
          <p:nvPr>
            <p:ph type="ftr" sz="quarter" idx="12"/>
          </p:nvPr>
        </p:nvSpPr>
        <p:spPr>
          <a:xfrm>
            <a:off x="3124200" y="6243638"/>
            <a:ext cx="2895600" cy="457200"/>
          </a:xfrm>
        </p:spPr>
        <p:txBody>
          <a:bodyPr/>
          <a:lstStyle>
            <a:lvl1pPr>
              <a:defRPr/>
            </a:lvl1pPr>
          </a:lstStyle>
          <a:p>
            <a:endParaRPr lang="en-US"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3">
                    <a:shade val="75000"/>
                  </a:schemeClr>
                </a:solidFill>
              </a:defRPr>
            </a:lvl1p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a:xfrm>
            <a:off x="4361688" y="1026372"/>
            <a:ext cx="457200" cy="441325"/>
          </a:xfrm>
        </p:spPr>
        <p:txBody>
          <a:bodyPr/>
          <a:lstStyle/>
          <a:p>
            <a:fld id="{F2DB418A-280C-4BB9-BF45-1FA1AB00A2D4}" type="slidenum">
              <a:rPr lang="en-US" altLang="zh-CN" smtClean="0"/>
              <a:pPr/>
              <a:t>‹#›</a:t>
            </a:fld>
            <a:endParaRPr lang="en-US" altLang="zh-CN"/>
          </a:p>
        </p:txBody>
      </p:sp>
      <p:sp>
        <p:nvSpPr>
          <p:cNvPr id="8" name="内容占位符 7"/>
          <p:cNvSpPr>
            <a:spLocks noGrp="1"/>
          </p:cNvSpPr>
          <p:nvPr>
            <p:ph sz="quarter" idx="1"/>
          </p:nvPr>
        </p:nvSpPr>
        <p:spPr>
          <a:xfrm>
            <a:off x="301752" y="1527048"/>
            <a:ext cx="850392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页脚占位符 4"/>
          <p:cNvSpPr>
            <a:spLocks noGrp="1"/>
          </p:cNvSpPr>
          <p:nvPr>
            <p:ph type="ftr" sz="quarter" idx="11"/>
          </p:nvPr>
        </p:nvSpPr>
        <p:spPr/>
        <p:txBody>
          <a:bodyPr/>
          <a:lstStyle/>
          <a:p>
            <a:endParaRPr lang="en-US" altLang="zh-CN"/>
          </a:p>
        </p:txBody>
      </p:sp>
      <p:sp>
        <p:nvSpPr>
          <p:cNvPr id="4" name="日期占位符 3"/>
          <p:cNvSpPr>
            <a:spLocks noGrp="1"/>
          </p:cNvSpPr>
          <p:nvPr>
            <p:ph type="dt" sz="half" idx="10"/>
          </p:nvPr>
        </p:nvSpPr>
        <p:spPr/>
        <p:txBody>
          <a:bodyPr/>
          <a:lstStyle/>
          <a:p>
            <a:endParaRPr lang="en-US" altLang="zh-CN"/>
          </a:p>
        </p:txBody>
      </p:sp>
      <p:sp>
        <p:nvSpPr>
          <p:cNvPr id="8" name="直接连接符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椭圆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2E1FDA-ACB3-47D1-99CE-C4FD55948BAD}" type="slidenum">
              <a:rPr lang="en-US" altLang="zh-CN" smtClean="0"/>
              <a:pPr/>
              <a:t>‹#›</a:t>
            </a:fld>
            <a:endParaRPr lang="en-US" altLang="zh-CN"/>
          </a:p>
        </p:txBody>
      </p:sp>
      <p:sp>
        <p:nvSpPr>
          <p:cNvPr id="2" name="标题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301752" y="228600"/>
            <a:ext cx="8534400" cy="758952"/>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a:xfrm>
            <a:off x="5791200" y="6409944"/>
            <a:ext cx="3044952" cy="365760"/>
          </a:xfrm>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CC9BF93F-5734-4BD6-958E-568E4ADAF117}" type="slidenum">
              <a:rPr lang="en-US" altLang="zh-CN" smtClean="0"/>
              <a:pPr/>
              <a:t>‹#›</a:t>
            </a:fld>
            <a:endParaRPr lang="en-US" altLang="zh-CN"/>
          </a:p>
        </p:txBody>
      </p:sp>
      <p:sp>
        <p:nvSpPr>
          <p:cNvPr id="8" name="直接连接符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内容占位符 9"/>
          <p:cNvSpPr>
            <a:spLocks noGrp="1"/>
          </p:cNvSpPr>
          <p:nvPr>
            <p:ph sz="half" idx="1"/>
          </p:nvPr>
        </p:nvSpPr>
        <p:spPr>
          <a:xfrm>
            <a:off x="301752" y="1371600"/>
            <a:ext cx="4038600" cy="4681728"/>
          </a:xfrm>
        </p:spPr>
        <p:txBody>
          <a:bodyPr/>
          <a:lstStyle>
            <a:lvl1pPr>
              <a:defRPr sz="2500"/>
            </a:lvl1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内容占位符 11"/>
          <p:cNvSpPr>
            <a:spLocks noGrp="1"/>
          </p:cNvSpPr>
          <p:nvPr>
            <p:ph sz="half" idx="2"/>
          </p:nvPr>
        </p:nvSpPr>
        <p:spPr>
          <a:xfrm>
            <a:off x="4800600" y="1371600"/>
            <a:ext cx="4038600" cy="4681728"/>
          </a:xfrm>
        </p:spPr>
        <p:txBody>
          <a:bodyPr/>
          <a:lstStyle>
            <a:lvl1pPr>
              <a:defRPr sz="2500"/>
            </a:lvl1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1">
        <a:schemeClr val="bg2"/>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endParaRPr lang="en-US" altLang="zh-CN"/>
          </a:p>
        </p:txBody>
      </p:sp>
      <p:sp>
        <p:nvSpPr>
          <p:cNvPr id="8" name="页脚占位符 7"/>
          <p:cNvSpPr>
            <a:spLocks noGrp="1"/>
          </p:cNvSpPr>
          <p:nvPr>
            <p:ph type="ftr" sz="quarter" idx="11"/>
          </p:nvPr>
        </p:nvSpPr>
        <p:spPr>
          <a:xfrm>
            <a:off x="304800" y="6409944"/>
            <a:ext cx="3581400" cy="365760"/>
          </a:xfrm>
        </p:spPr>
        <p:txBody>
          <a:bodyPr/>
          <a:lstStyle/>
          <a:p>
            <a:endParaRPr lang="en-US" altLang="zh-CN"/>
          </a:p>
        </p:txBody>
      </p:sp>
      <p:sp>
        <p:nvSpPr>
          <p:cNvPr id="15" name="直接连接符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内容占位符 23"/>
          <p:cNvSpPr>
            <a:spLocks noGrp="1"/>
          </p:cNvSpPr>
          <p:nvPr>
            <p:ph sz="quarter" idx="2"/>
          </p:nvPr>
        </p:nvSpPr>
        <p:spPr>
          <a:xfrm>
            <a:off x="301752" y="2471383"/>
            <a:ext cx="4041648" cy="3818404"/>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内容占位符 25"/>
          <p:cNvSpPr>
            <a:spLocks noGrp="1"/>
          </p:cNvSpPr>
          <p:nvPr>
            <p:ph sz="quarter" idx="4"/>
          </p:nvPr>
        </p:nvSpPr>
        <p:spPr>
          <a:xfrm>
            <a:off x="4800600" y="2471383"/>
            <a:ext cx="4038600" cy="382219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椭圆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椭圆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灯片编号占位符 8"/>
          <p:cNvSpPr>
            <a:spLocks noGrp="1"/>
          </p:cNvSpPr>
          <p:nvPr>
            <p:ph type="sldNum" sz="quarter" idx="12"/>
          </p:nvPr>
        </p:nvSpPr>
        <p:spPr>
          <a:xfrm>
            <a:off x="4343400" y="1042416"/>
            <a:ext cx="457200" cy="441325"/>
          </a:xfrm>
        </p:spPr>
        <p:txBody>
          <a:bodyPr/>
          <a:lstStyle>
            <a:lvl1pPr algn="ctr">
              <a:defRPr/>
            </a:lvl1pPr>
          </a:lstStyle>
          <a:p>
            <a:fld id="{9F2766D5-807D-492B-B811-61C2F9948B8A}" type="slidenum">
              <a:rPr lang="en-US" altLang="zh-CN" smtClean="0"/>
              <a:pPr/>
              <a:t>‹#›</a:t>
            </a:fld>
            <a:endParaRPr lang="en-US" altLang="zh-CN"/>
          </a:p>
        </p:txBody>
      </p:sp>
      <p:sp>
        <p:nvSpPr>
          <p:cNvPr id="23" name="标题 22"/>
          <p:cNvSpPr>
            <a:spLocks noGrp="1"/>
          </p:cNvSpPr>
          <p:nvPr>
            <p:ph type="title"/>
          </p:nvPr>
        </p:nvSpPr>
        <p:spPr/>
        <p:txBody>
          <a:bodyPr rtlCol="0" anchor="b" anchorCtr="0"/>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a:xfrm>
            <a:off x="4343400" y="1036020"/>
            <a:ext cx="457200" cy="441325"/>
          </a:xfrm>
        </p:spPr>
        <p:txBody>
          <a:bodyPr/>
          <a:lstStyle/>
          <a:p>
            <a:fld id="{FCA54C62-AE74-4453-9B59-90F6C2A5BCCF}" type="slidenum">
              <a:rPr lang="en-US" altLang="zh-CN" smtClean="0"/>
              <a:pPr/>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占位符 1"/>
          <p:cNvSpPr>
            <a:spLocks noGrp="1"/>
          </p:cNvSpPr>
          <p:nvPr>
            <p:ph type="dt" sz="half" idx="10"/>
          </p:nvPr>
        </p:nvSpPr>
        <p:spPr/>
        <p:txBody>
          <a:bodyPr/>
          <a:lstStyle/>
          <a:p>
            <a:endParaRPr lang="en-US" altLang="zh-CN"/>
          </a:p>
        </p:txBody>
      </p:sp>
      <p:sp>
        <p:nvSpPr>
          <p:cNvPr id="3" name="页脚占位符 2"/>
          <p:cNvSpPr>
            <a:spLocks noGrp="1"/>
          </p:cNvSpPr>
          <p:nvPr>
            <p:ph type="ftr" sz="quarter" idx="11"/>
          </p:nvPr>
        </p:nvSpPr>
        <p:spPr/>
        <p:txBody>
          <a:bodyPr/>
          <a:lstStyle/>
          <a:p>
            <a:endParaRPr lang="en-US" altLang="zh-CN"/>
          </a:p>
        </p:txBody>
      </p:sp>
      <p:sp>
        <p:nvSpPr>
          <p:cNvPr id="4" name="灯片编号占位符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BDF5DB0-78C3-482A-B0AD-12AF5971718E}" type="slidenum">
              <a:rPr lang="en-US" altLang="zh-CN" smtClean="0"/>
              <a:pPr/>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接连接符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内容占位符 19"/>
          <p:cNvSpPr>
            <a:spLocks noGrp="1"/>
          </p:cNvSpPr>
          <p:nvPr>
            <p:ph sz="quarter" idx="1"/>
          </p:nvPr>
        </p:nvSpPr>
        <p:spPr>
          <a:xfrm>
            <a:off x="3124200" y="685800"/>
            <a:ext cx="5638800" cy="5410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椭圆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953E155-F203-40AD-B645-9AAF079F2096}" type="slidenum">
              <a:rPr lang="en-US" altLang="zh-CN" smtClean="0"/>
              <a:pPr/>
              <a:t>‹#›</a:t>
            </a:fld>
            <a:endParaRPr lang="en-US" altLang="zh-CN"/>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a:xfrm>
            <a:off x="301752" y="6410848"/>
            <a:ext cx="3383280" cy="365760"/>
          </a:xfrm>
        </p:spPr>
        <p:txBody>
          <a:bodyPr/>
          <a:lstStyle/>
          <a:p>
            <a:endParaRPr lang="en-US" altLang="zh-CN"/>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1" name="直接连接符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椭圆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椭圆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312738"/>
            <a:ext cx="457200" cy="441325"/>
          </a:xfrm>
        </p:spPr>
        <p:txBody>
          <a:bodyPr/>
          <a:lstStyle/>
          <a:p>
            <a:fld id="{F5BF6711-48FE-4DC2-9AAE-4165692501EC}" type="slidenum">
              <a:rPr lang="en-US" altLang="zh-CN" smtClean="0"/>
              <a:pPr/>
              <a:t>‹#›</a:t>
            </a:fld>
            <a:endParaRPr lang="en-US" altLang="zh-CN"/>
          </a:p>
        </p:txBody>
      </p:sp>
      <p:sp>
        <p:nvSpPr>
          <p:cNvPr id="2" name="标题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3000375" y="609600"/>
            <a:ext cx="5867400" cy="4267200"/>
          </a:xfrm>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a:xfrm>
            <a:off x="5788152" y="6404984"/>
            <a:ext cx="3044952" cy="365760"/>
          </a:xfrm>
        </p:spPr>
        <p:txBody>
          <a:bodyPr/>
          <a:lstStyle/>
          <a:p>
            <a:endParaRPr lang="en-US" altLang="zh-CN"/>
          </a:p>
        </p:txBody>
      </p:sp>
      <p:sp>
        <p:nvSpPr>
          <p:cNvPr id="6" name="页脚占位符 5"/>
          <p:cNvSpPr>
            <a:spLocks noGrp="1"/>
          </p:cNvSpPr>
          <p:nvPr>
            <p:ph type="ftr" sz="quarter" idx="11"/>
          </p:nvPr>
        </p:nvSpPr>
        <p:spPr>
          <a:xfrm>
            <a:off x="301752" y="6410848"/>
            <a:ext cx="3584448" cy="365760"/>
          </a:xfrm>
        </p:spPr>
        <p:txBody>
          <a:bodyPr/>
          <a:lstStyle/>
          <a:p>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占位符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ltLang="zh-CN"/>
          </a:p>
        </p:txBody>
      </p:sp>
      <p:sp>
        <p:nvSpPr>
          <p:cNvPr id="3" name="页脚占位符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ltLang="zh-CN"/>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接连接符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椭圆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D8390AB-B1FA-4504-9B03-63D410F8B2B7}" type="slidenum">
              <a:rPr lang="en-US" altLang="zh-CN" smtClean="0"/>
              <a:pPr/>
              <a:t>‹#›</a:t>
            </a:fld>
            <a:endParaRPr lang="en-US" altLang="zh-CN"/>
          </a:p>
        </p:txBody>
      </p:sp>
      <p:sp>
        <p:nvSpPr>
          <p:cNvPr id="22" name="标题占位符 21"/>
          <p:cNvSpPr>
            <a:spLocks noGrp="1"/>
          </p:cNvSpPr>
          <p:nvPr>
            <p:ph type="title"/>
          </p:nvPr>
        </p:nvSpPr>
        <p:spPr>
          <a:xfrm>
            <a:off x="301752" y="228600"/>
            <a:ext cx="8534400" cy="758952"/>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152400"/>
            <a:ext cx="9144000" cy="3886200"/>
          </a:xfrm>
        </p:spPr>
        <p:txBody>
          <a:bodyPr anchor="ctr">
            <a:normAutofit/>
          </a:bodyPr>
          <a:lstStyle/>
          <a:p>
            <a:pPr>
              <a:spcBef>
                <a:spcPts val="600"/>
              </a:spcBef>
              <a:spcAft>
                <a:spcPts val="600"/>
              </a:spcAft>
            </a:pPr>
            <a:r>
              <a:rPr lang="zh-CN" altLang="en-US" sz="5000" b="1" dirty="0" smtClean="0">
                <a:solidFill>
                  <a:schemeClr val="tx1">
                    <a:lumMod val="95000"/>
                    <a:lumOff val="5000"/>
                  </a:schemeClr>
                </a:solidFill>
                <a:latin typeface="华文新魏" pitchFamily="2" charset="-122"/>
                <a:ea typeface="华文新魏" pitchFamily="2" charset="-122"/>
              </a:rPr>
              <a:t>普通话水平测试（</a:t>
            </a:r>
            <a:r>
              <a:rPr lang="en-US" altLang="zh-CN" sz="5000" b="1" dirty="0" smtClean="0">
                <a:solidFill>
                  <a:schemeClr val="tx1">
                    <a:lumMod val="95000"/>
                    <a:lumOff val="5000"/>
                  </a:schemeClr>
                </a:solidFill>
                <a:latin typeface="华文新魏" pitchFamily="2" charset="-122"/>
                <a:ea typeface="华文新魏" pitchFamily="2" charset="-122"/>
              </a:rPr>
              <a:t>PSC</a:t>
            </a:r>
            <a:r>
              <a:rPr lang="zh-CN" altLang="en-US" sz="5000" b="1" dirty="0" smtClean="0">
                <a:solidFill>
                  <a:schemeClr val="tx1">
                    <a:lumMod val="95000"/>
                    <a:lumOff val="5000"/>
                  </a:schemeClr>
                </a:solidFill>
                <a:latin typeface="华文新魏" pitchFamily="2" charset="-122"/>
                <a:ea typeface="华文新魏" pitchFamily="2" charset="-122"/>
              </a:rPr>
              <a:t>）</a:t>
            </a:r>
            <a:br>
              <a:rPr lang="zh-CN" altLang="en-US" sz="5000" b="1" dirty="0" smtClean="0">
                <a:solidFill>
                  <a:schemeClr val="tx1">
                    <a:lumMod val="95000"/>
                    <a:lumOff val="5000"/>
                  </a:schemeClr>
                </a:solidFill>
                <a:latin typeface="华文新魏" pitchFamily="2" charset="-122"/>
                <a:ea typeface="华文新魏" pitchFamily="2" charset="-122"/>
              </a:rPr>
            </a:br>
            <a:r>
              <a:rPr lang="zh-CN" altLang="en-US" sz="5000" b="1" dirty="0" smtClean="0">
                <a:solidFill>
                  <a:schemeClr val="tx1">
                    <a:lumMod val="95000"/>
                    <a:lumOff val="5000"/>
                  </a:schemeClr>
                </a:solidFill>
                <a:latin typeface="华文新魏" pitchFamily="2" charset="-122"/>
                <a:ea typeface="华文新魏" pitchFamily="2" charset="-122"/>
              </a:rPr>
              <a:t>应 试 辅 导 </a:t>
            </a:r>
            <a:r>
              <a:rPr lang="zh-CN" altLang="en-US" b="1" dirty="0" smtClean="0">
                <a:solidFill>
                  <a:schemeClr val="tx1"/>
                </a:solidFill>
                <a:latin typeface="华文中宋" pitchFamily="2" charset="-122"/>
                <a:ea typeface="华文中宋" pitchFamily="2" charset="-122"/>
              </a:rPr>
              <a:t/>
            </a:r>
            <a:br>
              <a:rPr lang="zh-CN" altLang="en-US" b="1" dirty="0" smtClean="0">
                <a:solidFill>
                  <a:schemeClr val="tx1"/>
                </a:solidFill>
                <a:latin typeface="华文中宋" pitchFamily="2" charset="-122"/>
                <a:ea typeface="华文中宋" pitchFamily="2" charset="-122"/>
              </a:rPr>
            </a:br>
            <a:endParaRPr lang="zh-CN" altLang="en-US" b="1" dirty="0">
              <a:solidFill>
                <a:schemeClr val="tx1"/>
              </a:solidFill>
              <a:latin typeface="华文中宋" pitchFamily="2" charset="-122"/>
              <a:ea typeface="华文中宋" pitchFamily="2" charset="-122"/>
            </a:endParaRPr>
          </a:p>
        </p:txBody>
      </p:sp>
      <p:pic>
        <p:nvPicPr>
          <p:cNvPr id="4103" name="Picture 7" descr="C:\Users\a\Desktop\20071130221939394_2_副本.jpg"/>
          <p:cNvPicPr>
            <a:picLocks noChangeAspect="1" noChangeArrowheads="1"/>
          </p:cNvPicPr>
          <p:nvPr/>
        </p:nvPicPr>
        <p:blipFill>
          <a:blip r:embed="rId3" cstate="print"/>
          <a:srcRect/>
          <a:stretch>
            <a:fillRect/>
          </a:stretch>
        </p:blipFill>
        <p:spPr bwMode="auto">
          <a:xfrm>
            <a:off x="1" y="2881551"/>
            <a:ext cx="9144000" cy="3976449"/>
          </a:xfrm>
          <a:prstGeom prst="rect">
            <a:avLst/>
          </a:prstGeom>
          <a:noFill/>
        </p:spPr>
      </p:pic>
      <p:pic>
        <p:nvPicPr>
          <p:cNvPr id="4104" name="Picture 8" descr="C:\Users\a\Desktop\无标题.png"/>
          <p:cNvPicPr>
            <a:picLocks noChangeAspect="1" noChangeArrowheads="1"/>
          </p:cNvPicPr>
          <p:nvPr/>
        </p:nvPicPr>
        <p:blipFill>
          <a:blip r:embed="rId4" cstate="print"/>
          <a:srcRect l="3933" r="1672"/>
          <a:stretch>
            <a:fillRect/>
          </a:stretch>
        </p:blipFill>
        <p:spPr bwMode="auto">
          <a:xfrm>
            <a:off x="0" y="0"/>
            <a:ext cx="9144000" cy="3048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a:bodyPr>
          <a:lstStyle/>
          <a:p>
            <a:r>
              <a:rPr lang="zh-CN" altLang="en-US" b="1" dirty="0" smtClean="0">
                <a:solidFill>
                  <a:schemeClr val="bg2">
                    <a:lumMod val="50000"/>
                  </a:schemeClr>
                </a:solidFill>
                <a:latin typeface="华文新魏" pitchFamily="2" charset="-122"/>
                <a:ea typeface="华文新魏" pitchFamily="2" charset="-122"/>
              </a:rPr>
              <a:t>测试流程</a:t>
            </a:r>
            <a:endParaRPr lang="zh-CN" altLang="zh-CN" dirty="0">
              <a:solidFill>
                <a:schemeClr val="bg2">
                  <a:lumMod val="50000"/>
                </a:schemeClr>
              </a:solidFill>
              <a:latin typeface="华文新魏" pitchFamily="2" charset="-122"/>
              <a:ea typeface="华文新魏" pitchFamily="2" charset="-122"/>
            </a:endParaRPr>
          </a:p>
        </p:txBody>
      </p:sp>
      <p:sp>
        <p:nvSpPr>
          <p:cNvPr id="275459" name="Rectangle 3"/>
          <p:cNvSpPr>
            <a:spLocks noGrp="1" noChangeArrowheads="1"/>
          </p:cNvSpPr>
          <p:nvPr>
            <p:ph sz="quarter" idx="1"/>
          </p:nvPr>
        </p:nvSpPr>
        <p:spPr>
          <a:xfrm>
            <a:off x="468313" y="1989138"/>
            <a:ext cx="8229600" cy="4165600"/>
          </a:xfrm>
        </p:spPr>
        <p:txBody>
          <a:bodyPr>
            <a:normAutofit/>
          </a:bodyPr>
          <a:lstStyle/>
          <a:p>
            <a:pPr>
              <a:buFont typeface="Wingdings" pitchFamily="2" charset="2"/>
              <a:buNone/>
            </a:pPr>
            <a:endParaRPr lang="zh-CN" altLang="en-US" sz="3200" b="1" dirty="0">
              <a:latin typeface="黑体" pitchFamily="49" charset="-122"/>
              <a:ea typeface="黑体" pitchFamily="49" charset="-122"/>
            </a:endParaRPr>
          </a:p>
          <a:p>
            <a:pPr>
              <a:buFont typeface="Wingdings" pitchFamily="2" charset="2"/>
              <a:buNone/>
            </a:pPr>
            <a:r>
              <a:rPr lang="zh-CN" altLang="en-US" sz="3200" b="1" dirty="0">
                <a:latin typeface="黑体" pitchFamily="49" charset="-122"/>
                <a:ea typeface="黑体" pitchFamily="49" charset="-122"/>
              </a:rPr>
              <a:t>    </a:t>
            </a:r>
            <a:r>
              <a:rPr lang="zh-CN" altLang="en-US" sz="3200" b="1" dirty="0">
                <a:solidFill>
                  <a:schemeClr val="bg2">
                    <a:lumMod val="50000"/>
                  </a:schemeClr>
                </a:solidFill>
                <a:latin typeface="黑体" pitchFamily="49" charset="-122"/>
                <a:ea typeface="黑体" pitchFamily="49" charset="-122"/>
              </a:rPr>
              <a:t>报到室→准备室→测试室→离开考区</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50825" y="260350"/>
            <a:ext cx="3609975" cy="847725"/>
          </a:xfrm>
        </p:spPr>
        <p:txBody>
          <a:bodyPr/>
          <a:lstStyle/>
          <a:p>
            <a:r>
              <a:rPr lang="zh-CN" altLang="en-US" sz="3600" b="1"/>
              <a:t>考试结束</a:t>
            </a:r>
          </a:p>
        </p:txBody>
      </p:sp>
      <p:sp>
        <p:nvSpPr>
          <p:cNvPr id="234499" name="Rectangle 3"/>
          <p:cNvSpPr>
            <a:spLocks noGrp="1" noChangeArrowheads="1"/>
          </p:cNvSpPr>
          <p:nvPr>
            <p:ph sz="quarter" idx="1"/>
          </p:nvPr>
        </p:nvSpPr>
        <p:spPr>
          <a:xfrm flipH="1" flipV="1">
            <a:off x="3851275" y="3216275"/>
            <a:ext cx="71438" cy="71438"/>
          </a:xfrm>
        </p:spPr>
        <p:txBody>
          <a:bodyPr>
            <a:normAutofit fontScale="25000" lnSpcReduction="20000"/>
          </a:bodyPr>
          <a:lstStyle/>
          <a:p>
            <a:pPr>
              <a:lnSpc>
                <a:spcPct val="80000"/>
              </a:lnSpc>
            </a:pPr>
            <a:endParaRPr lang="zh-CN" altLang="zh-CN" sz="800"/>
          </a:p>
        </p:txBody>
      </p:sp>
      <p:pic>
        <p:nvPicPr>
          <p:cNvPr id="234500" name="Picture 4" descr="考试成功"/>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81000" y="304800"/>
            <a:ext cx="3382962" cy="957263"/>
          </a:xfrm>
        </p:spPr>
        <p:txBody>
          <a:bodyPr>
            <a:normAutofit/>
          </a:bodyPr>
          <a:lstStyle/>
          <a:p>
            <a:pPr algn="l"/>
            <a:r>
              <a:rPr lang="zh-CN" altLang="en-US" b="1" dirty="0">
                <a:solidFill>
                  <a:schemeClr val="accent1"/>
                </a:solidFill>
                <a:latin typeface="华文新魏" pitchFamily="2" charset="-122"/>
                <a:ea typeface="华文新魏" pitchFamily="2" charset="-122"/>
              </a:rPr>
              <a:t>特别提示：</a:t>
            </a:r>
          </a:p>
        </p:txBody>
      </p:sp>
      <p:sp>
        <p:nvSpPr>
          <p:cNvPr id="235523" name="Rectangle 3"/>
          <p:cNvSpPr>
            <a:spLocks noGrp="1" noChangeArrowheads="1"/>
          </p:cNvSpPr>
          <p:nvPr>
            <p:ph sz="quarter" idx="1"/>
          </p:nvPr>
        </p:nvSpPr>
        <p:spPr>
          <a:xfrm>
            <a:off x="838200" y="2133600"/>
            <a:ext cx="7696200" cy="3352800"/>
          </a:xfrm>
        </p:spPr>
        <p:txBody>
          <a:bodyPr/>
          <a:lstStyle/>
          <a:p>
            <a:pPr algn="just">
              <a:buFont typeface="Wingdings" pitchFamily="2" charset="2"/>
              <a:buNone/>
            </a:pPr>
            <a:r>
              <a:rPr lang="en-US" altLang="zh-CN" b="1" dirty="0">
                <a:latin typeface="Arial"/>
              </a:rPr>
              <a:t> </a:t>
            </a:r>
            <a:r>
              <a:rPr lang="en-US" altLang="zh-CN" b="1" dirty="0" smtClean="0">
                <a:solidFill>
                  <a:schemeClr val="bg2">
                    <a:lumMod val="25000"/>
                  </a:schemeClr>
                </a:solidFill>
                <a:latin typeface="宋体" pitchFamily="2" charset="-122"/>
                <a:ea typeface="宋体" pitchFamily="2" charset="-122"/>
              </a:rPr>
              <a:t>1.</a:t>
            </a:r>
            <a:r>
              <a:rPr lang="zh-CN" altLang="en-US" b="1" dirty="0" smtClean="0">
                <a:solidFill>
                  <a:schemeClr val="bg2">
                    <a:lumMod val="25000"/>
                  </a:schemeClr>
                </a:solidFill>
                <a:latin typeface="宋体" pitchFamily="2" charset="-122"/>
                <a:ea typeface="宋体" pitchFamily="2" charset="-122"/>
              </a:rPr>
              <a:t>考试</a:t>
            </a:r>
            <a:r>
              <a:rPr lang="zh-CN" altLang="en-US" b="1" dirty="0">
                <a:solidFill>
                  <a:schemeClr val="bg2">
                    <a:lumMod val="25000"/>
                  </a:schemeClr>
                </a:solidFill>
                <a:latin typeface="宋体" pitchFamily="2" charset="-122"/>
                <a:ea typeface="宋体" pitchFamily="2" charset="-122"/>
              </a:rPr>
              <a:t>过程中，考生不要说试卷以外的任何内容，</a:t>
            </a:r>
            <a:r>
              <a:rPr lang="zh-CN" altLang="en-US" b="1" dirty="0" smtClean="0">
                <a:solidFill>
                  <a:schemeClr val="bg2">
                    <a:lumMod val="25000"/>
                  </a:schemeClr>
                </a:solidFill>
                <a:latin typeface="宋体" pitchFamily="2" charset="-122"/>
                <a:ea typeface="宋体" pitchFamily="2" charset="-122"/>
              </a:rPr>
              <a:t>以免</a:t>
            </a:r>
            <a:r>
              <a:rPr lang="zh-CN" altLang="en-US" b="1" dirty="0">
                <a:solidFill>
                  <a:schemeClr val="bg2">
                    <a:lumMod val="25000"/>
                  </a:schemeClr>
                </a:solidFill>
                <a:latin typeface="宋体" pitchFamily="2" charset="-122"/>
                <a:ea typeface="宋体" pitchFamily="2" charset="-122"/>
              </a:rPr>
              <a:t>影响考试成绩。</a:t>
            </a:r>
          </a:p>
          <a:p>
            <a:pPr algn="just">
              <a:buFont typeface="Wingdings" pitchFamily="2" charset="2"/>
              <a:buNone/>
            </a:pPr>
            <a:endParaRPr lang="zh-CN" altLang="en-US" b="1" dirty="0">
              <a:solidFill>
                <a:schemeClr val="bg2">
                  <a:lumMod val="25000"/>
                </a:schemeClr>
              </a:solidFill>
              <a:latin typeface="宋体" pitchFamily="2" charset="-122"/>
              <a:ea typeface="宋体" pitchFamily="2" charset="-122"/>
            </a:endParaRPr>
          </a:p>
          <a:p>
            <a:pPr algn="just">
              <a:buFont typeface="Wingdings" pitchFamily="2" charset="2"/>
              <a:buNone/>
            </a:pPr>
            <a:r>
              <a:rPr lang="zh-CN" altLang="en-US" b="1" dirty="0">
                <a:solidFill>
                  <a:schemeClr val="bg2">
                    <a:lumMod val="25000"/>
                  </a:schemeClr>
                </a:solidFill>
                <a:latin typeface="宋体" pitchFamily="2" charset="-122"/>
                <a:ea typeface="宋体" pitchFamily="2" charset="-122"/>
              </a:rPr>
              <a:t> </a:t>
            </a:r>
            <a:r>
              <a:rPr lang="en-US" altLang="zh-CN" b="1" dirty="0" smtClean="0">
                <a:solidFill>
                  <a:schemeClr val="bg2">
                    <a:lumMod val="25000"/>
                  </a:schemeClr>
                </a:solidFill>
                <a:latin typeface="宋体" pitchFamily="2" charset="-122"/>
                <a:ea typeface="宋体" pitchFamily="2" charset="-122"/>
              </a:rPr>
              <a:t>2.</a:t>
            </a:r>
            <a:r>
              <a:rPr lang="zh-CN" altLang="en-US" b="1" dirty="0" smtClean="0">
                <a:solidFill>
                  <a:schemeClr val="bg2">
                    <a:lumMod val="25000"/>
                  </a:schemeClr>
                </a:solidFill>
                <a:latin typeface="宋体" pitchFamily="2" charset="-122"/>
                <a:ea typeface="宋体" pitchFamily="2" charset="-122"/>
              </a:rPr>
              <a:t>如</a:t>
            </a:r>
            <a:r>
              <a:rPr lang="zh-CN" altLang="en-US" b="1" dirty="0">
                <a:solidFill>
                  <a:schemeClr val="bg2">
                    <a:lumMod val="25000"/>
                  </a:schemeClr>
                </a:solidFill>
                <a:latin typeface="宋体" pitchFamily="2" charset="-122"/>
                <a:ea typeface="宋体" pitchFamily="2" charset="-122"/>
              </a:rPr>
              <a:t>有疑问，请举手示意，工作人员会及时前来解答。</a:t>
            </a:r>
          </a:p>
          <a:p>
            <a:pPr algn="just">
              <a:buFont typeface="Wingdings" pitchFamily="2" charset="2"/>
              <a:buNone/>
            </a:pPr>
            <a:r>
              <a:rPr lang="zh-CN" altLang="en-US" b="1" dirty="0"/>
              <a:t> </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0" y="1268413"/>
            <a:ext cx="9144000" cy="2430462"/>
          </a:xfrm>
        </p:spPr>
        <p:txBody>
          <a:bodyPr/>
          <a:lstStyle/>
          <a:p>
            <a:r>
              <a:rPr lang="zh-CN" altLang="en-US" sz="4000" b="1" dirty="0">
                <a:solidFill>
                  <a:schemeClr val="bg2">
                    <a:lumMod val="25000"/>
                  </a:schemeClr>
                </a:solidFill>
                <a:latin typeface="华文新魏" pitchFamily="2" charset="-122"/>
                <a:ea typeface="华文新魏" pitchFamily="2" charset="-122"/>
              </a:rPr>
              <a:t>下面，将所有测试界面连续演示一遍</a:t>
            </a:r>
          </a:p>
        </p:txBody>
      </p:sp>
      <p:sp>
        <p:nvSpPr>
          <p:cNvPr id="236547" name="Rectangle 3"/>
          <p:cNvSpPr>
            <a:spLocks noGrp="1" noChangeArrowheads="1"/>
          </p:cNvSpPr>
          <p:nvPr>
            <p:ph sz="quarter" idx="1"/>
          </p:nvPr>
        </p:nvSpPr>
        <p:spPr>
          <a:xfrm flipH="1" flipV="1">
            <a:off x="8769350" y="6442075"/>
            <a:ext cx="123825" cy="82550"/>
          </a:xfrm>
        </p:spPr>
        <p:txBody>
          <a:bodyPr>
            <a:normAutofit fontScale="25000" lnSpcReduction="20000"/>
          </a:bodyPr>
          <a:lstStyle/>
          <a:p>
            <a:pPr>
              <a:lnSpc>
                <a:spcPct val="80000"/>
              </a:lnSpc>
              <a:buFont typeface="Wingdings" pitchFamily="2" charset="2"/>
              <a:buNone/>
            </a:pPr>
            <a:endParaRPr lang="zh-CN" altLang="zh-CN" sz="80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subTitle" idx="1"/>
          </p:nvPr>
        </p:nvSpPr>
        <p:spPr/>
        <p:txBody>
          <a:bodyPr/>
          <a:lstStyle/>
          <a:p>
            <a:endParaRPr lang="zh-CN" altLang="zh-CN"/>
          </a:p>
        </p:txBody>
      </p:sp>
      <p:pic>
        <p:nvPicPr>
          <p:cNvPr id="237571" name="Picture 3" descr="01带耳机"/>
          <p:cNvPicPr>
            <a:picLocks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endParaRPr lang="zh-CN" altLang="zh-CN"/>
          </a:p>
        </p:txBody>
      </p:sp>
      <p:pic>
        <p:nvPicPr>
          <p:cNvPr id="238595" name="Picture 3" descr="02登陆"/>
          <p:cNvPicPr>
            <a:picLocks noGrp="1" noChangeAspect="1" noChangeArrowheads="1"/>
          </p:cNvPicPr>
          <p:nvPr>
            <p:ph sz="quarter" idx="1"/>
          </p:nvPr>
        </p:nvPicPr>
        <p:blipFill>
          <a:blip r:embed="rId2" cstate="print"/>
          <a:srcRect/>
          <a:stretch>
            <a:fillRect/>
          </a:stretch>
        </p:blipFill>
        <p:spPr>
          <a:xfrm>
            <a:off x="0" y="0"/>
            <a:ext cx="9144000" cy="6858000"/>
          </a:xfrm>
          <a:noFill/>
          <a:ln/>
        </p:spPr>
      </p:pic>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03确认"/>
          <p:cNvPicPr>
            <a:picLocks noGrp="1" noChangeAspect="1" noChangeArrowheads="1"/>
          </p:cNvPicPr>
          <p:nvPr>
            <p:ph sz="quarter" idx="1"/>
          </p:nvPr>
        </p:nvPicPr>
        <p:blipFill>
          <a:blip r:embed="rId2" cstate="print"/>
          <a:srcRect/>
          <a:stretch>
            <a:fillRect/>
          </a:stretch>
        </p:blipFill>
        <p:spPr>
          <a:xfrm>
            <a:off x="0" y="-25400"/>
            <a:ext cx="9144000" cy="6859588"/>
          </a:xfrm>
          <a:noFill/>
          <a:ln/>
        </p:spPr>
      </p:pic>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endParaRPr lang="zh-CN" altLang="zh-CN"/>
          </a:p>
        </p:txBody>
      </p:sp>
      <p:sp>
        <p:nvSpPr>
          <p:cNvPr id="240643" name="Rectangle 3"/>
          <p:cNvSpPr>
            <a:spLocks noGrp="1" noChangeArrowheads="1"/>
          </p:cNvSpPr>
          <p:nvPr>
            <p:ph sz="quarter" idx="1"/>
          </p:nvPr>
        </p:nvSpPr>
        <p:spPr/>
        <p:txBody>
          <a:bodyPr/>
          <a:lstStyle/>
          <a:p>
            <a:endParaRPr lang="zh-CN" altLang="zh-CN"/>
          </a:p>
        </p:txBody>
      </p:sp>
      <p:pic>
        <p:nvPicPr>
          <p:cNvPr id="240644" name="Picture 4" descr="考生登陆成功等待考试"/>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05试音中"/>
          <p:cNvPicPr>
            <a:picLocks noGrp="1" noChangeAspect="1" noChangeArrowheads="1"/>
          </p:cNvPicPr>
          <p:nvPr>
            <p:ph sz="quarter" idx="1"/>
          </p:nvPr>
        </p:nvPicPr>
        <p:blipFill>
          <a:blip r:embed="rId2" cstate="print"/>
          <a:srcRect/>
          <a:stretch>
            <a:fillRect/>
          </a:stretch>
        </p:blipFill>
        <p:spPr>
          <a:xfrm>
            <a:off x="0" y="50800"/>
            <a:ext cx="9144000" cy="6858000"/>
          </a:xfrm>
          <a:noFill/>
          <a:ln/>
        </p:spPr>
      </p:pic>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endParaRPr lang="zh-CN" altLang="zh-CN"/>
          </a:p>
        </p:txBody>
      </p:sp>
      <p:sp>
        <p:nvSpPr>
          <p:cNvPr id="242691" name="Rectangle 3"/>
          <p:cNvSpPr>
            <a:spLocks noGrp="1" noChangeArrowheads="1"/>
          </p:cNvSpPr>
          <p:nvPr>
            <p:ph sz="quarter" idx="1"/>
          </p:nvPr>
        </p:nvSpPr>
        <p:spPr/>
        <p:txBody>
          <a:bodyPr/>
          <a:lstStyle/>
          <a:p>
            <a:endParaRPr lang="zh-CN" altLang="zh-CN"/>
          </a:p>
        </p:txBody>
      </p:sp>
      <p:pic>
        <p:nvPicPr>
          <p:cNvPr id="242692" name="Picture 4" descr="考生试音成功"/>
          <p:cNvPicPr>
            <a:picLocks noChangeAspect="1" noChangeArrowheads="1"/>
          </p:cNvPicPr>
          <p:nvPr/>
        </p:nvPicPr>
        <p:blipFill>
          <a:blip r:embed="rId2" cstate="print"/>
          <a:srcRect/>
          <a:stretch>
            <a:fillRect/>
          </a:stretch>
        </p:blipFill>
        <p:spPr bwMode="auto">
          <a:xfrm>
            <a:off x="0" y="0"/>
            <a:ext cx="9197975" cy="6899275"/>
          </a:xfrm>
          <a:prstGeom prst="rect">
            <a:avLst/>
          </a:prstGeom>
          <a:noFill/>
        </p:spPr>
      </p:pic>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08正在考第一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subTitle" idx="1"/>
          </p:nvPr>
        </p:nvSpPr>
        <p:spPr/>
        <p:txBody>
          <a:bodyPr/>
          <a:lstStyle/>
          <a:p>
            <a:endParaRPr lang="zh-CN" altLang="zh-CN"/>
          </a:p>
        </p:txBody>
      </p:sp>
      <p:pic>
        <p:nvPicPr>
          <p:cNvPr id="264195" name="Picture 3" descr="01带耳机"/>
          <p:cNvPicPr>
            <a:picLocks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09正在考第二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10正在考第三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11正在考第四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endParaRPr lang="zh-CN" altLang="zh-CN"/>
          </a:p>
        </p:txBody>
      </p:sp>
      <p:sp>
        <p:nvSpPr>
          <p:cNvPr id="247811" name="Rectangle 3"/>
          <p:cNvSpPr>
            <a:spLocks noGrp="1" noChangeArrowheads="1"/>
          </p:cNvSpPr>
          <p:nvPr>
            <p:ph sz="quarter" idx="1"/>
          </p:nvPr>
        </p:nvSpPr>
        <p:spPr/>
        <p:txBody>
          <a:bodyPr/>
          <a:lstStyle/>
          <a:p>
            <a:endParaRPr lang="zh-CN" altLang="zh-CN"/>
          </a:p>
        </p:txBody>
      </p:sp>
      <p:pic>
        <p:nvPicPr>
          <p:cNvPr id="247812" name="Picture 4" descr="考试成功"/>
          <p:cNvPicPr>
            <a:picLocks noChangeAspect="1" noChangeArrowheads="1"/>
          </p:cNvPicPr>
          <p:nvPr/>
        </p:nvPicPr>
        <p:blipFill>
          <a:blip r:embed="rId2" cstate="print"/>
          <a:srcRect/>
          <a:stretch>
            <a:fillRect/>
          </a:stretch>
        </p:blipFill>
        <p:spPr bwMode="auto">
          <a:xfrm>
            <a:off x="0" y="0"/>
            <a:ext cx="9197975" cy="6897688"/>
          </a:xfrm>
          <a:prstGeom prst="rect">
            <a:avLst/>
          </a:prstGeom>
          <a:noFill/>
        </p:spPr>
      </p:pic>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a:xfrm>
            <a:off x="685800" y="914400"/>
            <a:ext cx="7772400" cy="2667000"/>
          </a:xfrm>
        </p:spPr>
        <p:txBody>
          <a:bodyPr>
            <a:normAutofit/>
          </a:bodyPr>
          <a:lstStyle/>
          <a:p>
            <a:pPr>
              <a:spcAft>
                <a:spcPts val="3000"/>
              </a:spcAft>
            </a:pPr>
            <a:r>
              <a:rPr lang="zh-CN" altLang="en-US" sz="5400" b="1" dirty="0">
                <a:solidFill>
                  <a:schemeClr val="accent1">
                    <a:lumMod val="50000"/>
                  </a:schemeClr>
                </a:solidFill>
                <a:latin typeface="华文新魏" pitchFamily="2" charset="-122"/>
                <a:ea typeface="华文新魏" pitchFamily="2" charset="-122"/>
              </a:rPr>
              <a:t>计算机辅助测试的几</a:t>
            </a:r>
            <a:r>
              <a:rPr lang="zh-CN" altLang="en-US" sz="5400" b="1" dirty="0" smtClean="0">
                <a:solidFill>
                  <a:schemeClr val="accent1">
                    <a:lumMod val="50000"/>
                  </a:schemeClr>
                </a:solidFill>
                <a:latin typeface="华文新魏" pitchFamily="2" charset="-122"/>
                <a:ea typeface="华文新魏" pitchFamily="2" charset="-122"/>
              </a:rPr>
              <a:t>个</a:t>
            </a:r>
            <a:r>
              <a:rPr lang="en-US" altLang="zh-CN" sz="5400" b="1" dirty="0" smtClean="0">
                <a:solidFill>
                  <a:schemeClr val="accent1">
                    <a:lumMod val="50000"/>
                  </a:schemeClr>
                </a:solidFill>
                <a:latin typeface="华文新魏" pitchFamily="2" charset="-122"/>
                <a:ea typeface="华文新魏" pitchFamily="2" charset="-122"/>
              </a:rPr>
              <a:t/>
            </a:r>
            <a:br>
              <a:rPr lang="en-US" altLang="zh-CN" sz="5400" b="1" dirty="0" smtClean="0">
                <a:solidFill>
                  <a:schemeClr val="accent1">
                    <a:lumMod val="50000"/>
                  </a:schemeClr>
                </a:solidFill>
                <a:latin typeface="华文新魏" pitchFamily="2" charset="-122"/>
                <a:ea typeface="华文新魏" pitchFamily="2" charset="-122"/>
              </a:rPr>
            </a:br>
            <a:r>
              <a:rPr lang="en-US" altLang="zh-CN" sz="2000" b="1" dirty="0" smtClean="0">
                <a:solidFill>
                  <a:schemeClr val="accent1">
                    <a:lumMod val="50000"/>
                  </a:schemeClr>
                </a:solidFill>
                <a:latin typeface="华文新魏" pitchFamily="2" charset="-122"/>
                <a:ea typeface="华文新魏" pitchFamily="2" charset="-122"/>
              </a:rPr>
              <a:t/>
            </a:r>
            <a:br>
              <a:rPr lang="en-US" altLang="zh-CN" sz="2000" b="1" dirty="0" smtClean="0">
                <a:solidFill>
                  <a:schemeClr val="accent1">
                    <a:lumMod val="50000"/>
                  </a:schemeClr>
                </a:solidFill>
                <a:latin typeface="华文新魏" pitchFamily="2" charset="-122"/>
                <a:ea typeface="华文新魏" pitchFamily="2" charset="-122"/>
              </a:rPr>
            </a:br>
            <a:r>
              <a:rPr lang="en-US" altLang="zh-CN" sz="5400" b="1" dirty="0" smtClean="0">
                <a:solidFill>
                  <a:schemeClr val="accent1">
                    <a:lumMod val="50000"/>
                  </a:schemeClr>
                </a:solidFill>
                <a:latin typeface="华文新魏" pitchFamily="2" charset="-122"/>
                <a:ea typeface="华文新魏" pitchFamily="2" charset="-122"/>
              </a:rPr>
              <a:t> </a:t>
            </a:r>
            <a:r>
              <a:rPr lang="zh-CN" altLang="en-US" sz="5400" b="1" dirty="0" smtClean="0">
                <a:solidFill>
                  <a:schemeClr val="accent1">
                    <a:lumMod val="50000"/>
                  </a:schemeClr>
                </a:solidFill>
                <a:latin typeface="华文新魏" pitchFamily="2" charset="-122"/>
                <a:ea typeface="华文新魏" pitchFamily="2" charset="-122"/>
              </a:rPr>
              <a:t>注  </a:t>
            </a:r>
            <a:r>
              <a:rPr lang="zh-CN" altLang="en-US" sz="5400" b="1" dirty="0">
                <a:solidFill>
                  <a:schemeClr val="accent1">
                    <a:lumMod val="50000"/>
                  </a:schemeClr>
                </a:solidFill>
                <a:latin typeface="华文新魏" pitchFamily="2" charset="-122"/>
                <a:ea typeface="华文新魏" pitchFamily="2" charset="-122"/>
              </a:rPr>
              <a:t>意  事  项</a:t>
            </a:r>
          </a:p>
        </p:txBody>
      </p:sp>
      <p:pic>
        <p:nvPicPr>
          <p:cNvPr id="5122" name="Picture 2" descr="C:\Users\Administrator\Desktop\Minion_dave.jpg"/>
          <p:cNvPicPr>
            <a:picLocks noChangeAspect="1" noChangeArrowheads="1"/>
          </p:cNvPicPr>
          <p:nvPr/>
        </p:nvPicPr>
        <p:blipFill>
          <a:blip r:embed="rId2" cstate="print"/>
          <a:srcRect/>
          <a:stretch>
            <a:fillRect/>
          </a:stretch>
        </p:blipFill>
        <p:spPr bwMode="auto">
          <a:xfrm>
            <a:off x="6172200" y="3581400"/>
            <a:ext cx="2538485" cy="2800350"/>
          </a:xfrm>
          <a:prstGeom prst="rect">
            <a:avLst/>
          </a:prstGeom>
          <a:noFill/>
        </p:spPr>
      </p:pic>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normAutofit/>
          </a:bodyPr>
          <a:lstStyle/>
          <a:p>
            <a:pPr algn="l"/>
            <a:r>
              <a:rPr lang="en-US" altLang="zh-CN" sz="4000" b="1" dirty="0" smtClean="0">
                <a:solidFill>
                  <a:schemeClr val="tx1"/>
                </a:solidFill>
                <a:latin typeface="楷体_GB2312" pitchFamily="49" charset="-122"/>
                <a:ea typeface="楷体_GB2312" pitchFamily="49" charset="-122"/>
              </a:rPr>
              <a:t>1.</a:t>
            </a:r>
            <a:r>
              <a:rPr lang="zh-CN" altLang="en-US" sz="4000" b="1" dirty="0" smtClean="0">
                <a:solidFill>
                  <a:schemeClr val="tx1"/>
                </a:solidFill>
                <a:ea typeface="楷体_GB2312" pitchFamily="49" charset="-122"/>
              </a:rPr>
              <a:t>我</a:t>
            </a:r>
            <a:r>
              <a:rPr lang="zh-CN" altLang="en-US" sz="4000" b="1" dirty="0">
                <a:solidFill>
                  <a:schemeClr val="tx1"/>
                </a:solidFill>
                <a:ea typeface="楷体_GB2312" pitchFamily="49" charset="-122"/>
              </a:rPr>
              <a:t>有多少时间准备？</a:t>
            </a:r>
          </a:p>
        </p:txBody>
      </p:sp>
      <p:sp>
        <p:nvSpPr>
          <p:cNvPr id="249859" name="Rectangle 3"/>
          <p:cNvSpPr>
            <a:spLocks noGrp="1" noChangeArrowheads="1"/>
          </p:cNvSpPr>
          <p:nvPr>
            <p:ph sz="quarter" idx="1"/>
          </p:nvPr>
        </p:nvSpPr>
        <p:spPr/>
        <p:txBody>
          <a:bodyPr/>
          <a:lstStyle/>
          <a:p>
            <a:pPr algn="just">
              <a:lnSpc>
                <a:spcPct val="120000"/>
              </a:lnSpc>
              <a:buFont typeface="Wingdings" pitchFamily="2" charset="2"/>
              <a:buNone/>
            </a:pPr>
            <a:r>
              <a:rPr lang="en-US" altLang="zh-CN" sz="4400" b="1" dirty="0">
                <a:solidFill>
                  <a:srgbClr val="6600FF"/>
                </a:solidFill>
                <a:ea typeface="楷体_GB2312" pitchFamily="49" charset="-122"/>
              </a:rPr>
              <a:t>  </a:t>
            </a:r>
            <a:r>
              <a:rPr lang="zh-CN" altLang="en-US" sz="4000" b="1" dirty="0">
                <a:ea typeface="楷体_GB2312" pitchFamily="49" charset="-122"/>
              </a:rPr>
              <a:t>答：</a:t>
            </a:r>
          </a:p>
          <a:p>
            <a:pPr algn="just">
              <a:lnSpc>
                <a:spcPct val="120000"/>
              </a:lnSpc>
              <a:buFont typeface="Wingdings" pitchFamily="2" charset="2"/>
              <a:buNone/>
            </a:pPr>
            <a:r>
              <a:rPr lang="zh-CN" altLang="en-US" sz="4000" b="1" dirty="0">
                <a:ea typeface="楷体_GB2312" pitchFamily="49" charset="-122"/>
              </a:rPr>
              <a:t>         </a:t>
            </a:r>
            <a:r>
              <a:rPr lang="zh-CN" altLang="en-US" sz="3600" b="1" dirty="0">
                <a:ea typeface="楷体_GB2312" pitchFamily="49" charset="-122"/>
              </a:rPr>
              <a:t>计算机测试同人工测试一样，会安排</a:t>
            </a:r>
            <a:r>
              <a:rPr lang="en-US" altLang="zh-CN" sz="3600" b="1" dirty="0">
                <a:latin typeface="宋体" pitchFamily="2" charset="-122"/>
              </a:rPr>
              <a:t>10</a:t>
            </a:r>
            <a:r>
              <a:rPr lang="zh-CN" altLang="en-US" sz="3600" b="1" dirty="0">
                <a:ea typeface="楷体_GB2312" pitchFamily="49" charset="-122"/>
              </a:rPr>
              <a:t>分钟左右时间让考生在准备室作测前准备。</a:t>
            </a:r>
          </a:p>
          <a:p>
            <a:pPr>
              <a:buFont typeface="Wingdings" pitchFamily="2" charset="2"/>
              <a:buNone/>
            </a:pPr>
            <a:endParaRPr lang="en-US" altLang="zh-CN" sz="3600" b="1" dirty="0">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a:bodyPr>
          <a:lstStyle/>
          <a:p>
            <a:pPr algn="l"/>
            <a:r>
              <a:rPr lang="en-US" altLang="zh-CN" sz="3600" b="1" dirty="0" smtClean="0">
                <a:solidFill>
                  <a:schemeClr val="tx1"/>
                </a:solidFill>
                <a:latin typeface="楷体_GB2312" pitchFamily="49" charset="-122"/>
                <a:ea typeface="楷体_GB2312" pitchFamily="49" charset="-122"/>
              </a:rPr>
              <a:t>2.</a:t>
            </a:r>
            <a:r>
              <a:rPr lang="zh-CN" altLang="en-US" sz="3600" b="1" dirty="0" smtClean="0">
                <a:solidFill>
                  <a:schemeClr val="tx1"/>
                </a:solidFill>
                <a:latin typeface="楷体_GB2312" pitchFamily="49" charset="-122"/>
                <a:ea typeface="楷体_GB2312" pitchFamily="49" charset="-122"/>
              </a:rPr>
              <a:t>为何</a:t>
            </a:r>
            <a:r>
              <a:rPr lang="zh-CN" altLang="en-US" sz="3600" b="1" dirty="0">
                <a:solidFill>
                  <a:schemeClr val="tx1"/>
                </a:solidFill>
                <a:latin typeface="Arial"/>
                <a:ea typeface="楷体_GB2312" pitchFamily="49" charset="-122"/>
              </a:rPr>
              <a:t>“</a:t>
            </a:r>
            <a:r>
              <a:rPr lang="zh-CN" altLang="en-US" sz="3600" b="1" dirty="0">
                <a:solidFill>
                  <a:schemeClr val="tx1"/>
                </a:solidFill>
                <a:latin typeface="楷体_GB2312" pitchFamily="49" charset="-122"/>
                <a:ea typeface="楷体_GB2312" pitchFamily="49" charset="-122"/>
              </a:rPr>
              <a:t>等待考试指令</a:t>
            </a:r>
            <a:r>
              <a:rPr lang="zh-CN" altLang="en-US" sz="3600" b="1" dirty="0">
                <a:solidFill>
                  <a:schemeClr val="tx1"/>
                </a:solidFill>
                <a:latin typeface="Arial"/>
                <a:ea typeface="楷体_GB2312" pitchFamily="49" charset="-122"/>
              </a:rPr>
              <a:t>”</a:t>
            </a:r>
            <a:r>
              <a:rPr lang="zh-CN" altLang="en-US" sz="3600" b="1" dirty="0">
                <a:solidFill>
                  <a:schemeClr val="tx1"/>
                </a:solidFill>
                <a:latin typeface="楷体_GB2312" pitchFamily="49" charset="-122"/>
                <a:ea typeface="楷体_GB2312" pitchFamily="49" charset="-122"/>
              </a:rPr>
              <a:t>有时时间较长？</a:t>
            </a:r>
          </a:p>
        </p:txBody>
      </p:sp>
      <p:sp>
        <p:nvSpPr>
          <p:cNvPr id="250883" name="Rectangle 3"/>
          <p:cNvSpPr>
            <a:spLocks noGrp="1" noChangeArrowheads="1"/>
          </p:cNvSpPr>
          <p:nvPr>
            <p:ph sz="quarter" idx="1"/>
          </p:nvPr>
        </p:nvSpPr>
        <p:spPr/>
        <p:txBody>
          <a:bodyPr/>
          <a:lstStyle/>
          <a:p>
            <a:pPr algn="just">
              <a:lnSpc>
                <a:spcPct val="120000"/>
              </a:lnSpc>
              <a:buFont typeface="Wingdings" pitchFamily="2" charset="2"/>
              <a:buNone/>
            </a:pPr>
            <a:r>
              <a:rPr lang="en-US" altLang="zh-CN" sz="4000" b="1" dirty="0">
                <a:ea typeface="楷体_GB2312" pitchFamily="49" charset="-122"/>
              </a:rPr>
              <a:t>  </a:t>
            </a:r>
            <a:r>
              <a:rPr lang="zh-CN" altLang="en-US" sz="4000" b="1" dirty="0">
                <a:ea typeface="楷体_GB2312" pitchFamily="49" charset="-122"/>
              </a:rPr>
              <a:t>答：</a:t>
            </a:r>
          </a:p>
          <a:p>
            <a:pPr algn="just">
              <a:lnSpc>
                <a:spcPct val="120000"/>
              </a:lnSpc>
              <a:buFont typeface="Wingdings" pitchFamily="2" charset="2"/>
              <a:buNone/>
            </a:pPr>
            <a:r>
              <a:rPr lang="zh-CN" altLang="en-US" sz="4000" b="1" dirty="0">
                <a:ea typeface="楷体_GB2312" pitchFamily="49" charset="-122"/>
              </a:rPr>
              <a:t>         </a:t>
            </a:r>
            <a:r>
              <a:rPr lang="zh-CN" altLang="en-US" sz="3600" b="1" dirty="0">
                <a:ea typeface="楷体_GB2312" pitchFamily="49" charset="-122"/>
              </a:rPr>
              <a:t>所有的考试机是连接在同一个测试平台上的，当所有考生都完成该步骤后，才能进入下一个测试环节。</a:t>
            </a:r>
          </a:p>
          <a:p>
            <a:pPr algn="just">
              <a:lnSpc>
                <a:spcPct val="120000"/>
              </a:lnSpc>
              <a:buFont typeface="Wingdings" pitchFamily="2" charset="2"/>
              <a:buNone/>
            </a:pPr>
            <a:r>
              <a:rPr lang="zh-CN" altLang="en-US" sz="3600" b="1" dirty="0">
                <a:ea typeface="楷体_GB2312" pitchFamily="49" charset="-122"/>
              </a:rPr>
              <a:t>          因此，进入测试室后，请您立即登录测试系统，不要延误时间。</a:t>
            </a:r>
            <a:endParaRPr lang="zh-CN" altLang="en-US" dirty="0"/>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lgn="l"/>
            <a:r>
              <a:rPr lang="en-US" altLang="zh-CN" b="1" dirty="0" smtClean="0">
                <a:solidFill>
                  <a:schemeClr val="tx1"/>
                </a:solidFill>
                <a:latin typeface="楷体_GB2312" pitchFamily="49" charset="-122"/>
                <a:ea typeface="楷体_GB2312" pitchFamily="49" charset="-122"/>
              </a:rPr>
              <a:t> </a:t>
            </a:r>
            <a:r>
              <a:rPr lang="en-US" altLang="zh-CN" sz="4000" b="1" dirty="0" smtClean="0">
                <a:solidFill>
                  <a:schemeClr val="tx1"/>
                </a:solidFill>
                <a:latin typeface="楷体_GB2312" pitchFamily="49" charset="-122"/>
                <a:ea typeface="楷体_GB2312" pitchFamily="49" charset="-122"/>
              </a:rPr>
              <a:t>3.</a:t>
            </a:r>
            <a:r>
              <a:rPr lang="zh-CN" altLang="en-US" sz="4000" b="1" dirty="0" smtClean="0">
                <a:solidFill>
                  <a:schemeClr val="tx1"/>
                </a:solidFill>
                <a:latin typeface="楷体_GB2312" pitchFamily="49" charset="-122"/>
                <a:ea typeface="楷体_GB2312" pitchFamily="49" charset="-122"/>
              </a:rPr>
              <a:t>我</a:t>
            </a:r>
            <a:r>
              <a:rPr lang="zh-CN" altLang="en-US" sz="4000" b="1" dirty="0">
                <a:solidFill>
                  <a:schemeClr val="tx1"/>
                </a:solidFill>
                <a:latin typeface="楷体_GB2312" pitchFamily="49" charset="-122"/>
                <a:ea typeface="楷体_GB2312" pitchFamily="49" charset="-122"/>
              </a:rPr>
              <a:t>用什么样的音量？</a:t>
            </a:r>
          </a:p>
        </p:txBody>
      </p:sp>
      <p:sp>
        <p:nvSpPr>
          <p:cNvPr id="251907" name="Rectangle 3"/>
          <p:cNvSpPr>
            <a:spLocks noGrp="1" noChangeArrowheads="1"/>
          </p:cNvSpPr>
          <p:nvPr>
            <p:ph sz="quarter" idx="1"/>
          </p:nvPr>
        </p:nvSpPr>
        <p:spPr/>
        <p:txBody>
          <a:bodyPr>
            <a:normAutofit/>
          </a:bodyPr>
          <a:lstStyle/>
          <a:p>
            <a:pPr algn="just">
              <a:buFont typeface="Wingdings" pitchFamily="2" charset="2"/>
              <a:buNone/>
            </a:pPr>
            <a:r>
              <a:rPr lang="en-US" altLang="zh-CN" sz="3600" b="1" dirty="0">
                <a:ea typeface="楷体_GB2312" pitchFamily="49" charset="-122"/>
              </a:rPr>
              <a:t>  </a:t>
            </a:r>
            <a:r>
              <a:rPr lang="zh-CN" altLang="en-US" sz="3600" b="1" dirty="0">
                <a:ea typeface="楷体_GB2312" pitchFamily="49" charset="-122"/>
              </a:rPr>
              <a:t>答：</a:t>
            </a:r>
          </a:p>
          <a:p>
            <a:pPr algn="just">
              <a:buFont typeface="Wingdings" pitchFamily="2" charset="2"/>
              <a:buNone/>
            </a:pPr>
            <a:r>
              <a:rPr lang="zh-CN" altLang="en-US" sz="3600" b="1" dirty="0">
                <a:ea typeface="楷体_GB2312" pitchFamily="49" charset="-122"/>
              </a:rPr>
              <a:t>         正常说话的音量</a:t>
            </a:r>
            <a:r>
              <a:rPr lang="en-US" altLang="zh-CN" sz="3600" b="1" dirty="0">
                <a:latin typeface="宋体" pitchFamily="2" charset="-122"/>
              </a:rPr>
              <a:t>:</a:t>
            </a:r>
            <a:r>
              <a:rPr lang="zh-CN" altLang="en-US" sz="3600" b="1" dirty="0">
                <a:ea typeface="楷体_GB2312" pitchFamily="49" charset="-122"/>
              </a:rPr>
              <a:t>一般两、三人之间交谈的音量。</a:t>
            </a:r>
            <a:endParaRPr lang="zh-CN" altLang="en-US" sz="3600" b="1" dirty="0"/>
          </a:p>
          <a:p>
            <a:pPr algn="just">
              <a:buFont typeface="Wingdings" pitchFamily="2" charset="2"/>
              <a:buNone/>
            </a:pPr>
            <a:r>
              <a:rPr lang="zh-CN" altLang="en-US" sz="3600" b="1" dirty="0">
                <a:ea typeface="楷体_GB2312" pitchFamily="49" charset="-122"/>
              </a:rPr>
              <a:t>           试音和考试过程音量应一致。</a:t>
            </a:r>
          </a:p>
          <a:p>
            <a:pPr algn="just">
              <a:spcBef>
                <a:spcPts val="0"/>
              </a:spcBef>
              <a:buFont typeface="Wingdings" pitchFamily="2" charset="2"/>
              <a:buNone/>
            </a:pPr>
            <a:r>
              <a:rPr lang="zh-CN" altLang="en-US" sz="2800" b="1" dirty="0" smtClean="0">
                <a:ea typeface="楷体_GB2312" pitchFamily="49" charset="-122"/>
              </a:rPr>
              <a:t>  </a:t>
            </a:r>
            <a:r>
              <a:rPr lang="zh-CN" altLang="en-US" sz="1200" b="1" dirty="0" smtClean="0">
                <a:ea typeface="楷体_GB2312" pitchFamily="49" charset="-122"/>
              </a:rPr>
              <a:t> </a:t>
            </a:r>
            <a:endParaRPr lang="en-US" altLang="zh-CN" sz="1200" b="1" dirty="0" smtClean="0">
              <a:ea typeface="楷体_GB2312" pitchFamily="49" charset="-122"/>
            </a:endParaRPr>
          </a:p>
          <a:p>
            <a:pPr algn="just">
              <a:buFont typeface="Wingdings" pitchFamily="2" charset="2"/>
              <a:buNone/>
            </a:pPr>
            <a:r>
              <a:rPr lang="zh-CN" altLang="en-US" sz="3000" dirty="0" smtClean="0">
                <a:solidFill>
                  <a:schemeClr val="accent1">
                    <a:lumMod val="50000"/>
                  </a:schemeClr>
                </a:solidFill>
                <a:latin typeface="楷体_GB2312" pitchFamily="49" charset="-122"/>
                <a:ea typeface="楷体_GB2312" pitchFamily="49" charset="-122"/>
              </a:rPr>
              <a:t>  提示</a:t>
            </a:r>
            <a:r>
              <a:rPr lang="zh-CN" altLang="en-US" sz="3000" dirty="0">
                <a:solidFill>
                  <a:schemeClr val="accent1">
                    <a:lumMod val="50000"/>
                  </a:schemeClr>
                </a:solidFill>
                <a:latin typeface="楷体_GB2312" pitchFamily="49" charset="-122"/>
                <a:ea typeface="楷体_GB2312" pitchFamily="49" charset="-122"/>
              </a:rPr>
              <a:t>：</a:t>
            </a:r>
          </a:p>
          <a:p>
            <a:pPr algn="just">
              <a:buFont typeface="Wingdings" pitchFamily="2" charset="2"/>
              <a:buNone/>
            </a:pPr>
            <a:r>
              <a:rPr lang="zh-CN" altLang="en-US" sz="3000" dirty="0">
                <a:solidFill>
                  <a:schemeClr val="accent1">
                    <a:lumMod val="50000"/>
                  </a:schemeClr>
                </a:solidFill>
                <a:latin typeface="楷体_GB2312" pitchFamily="49" charset="-122"/>
                <a:ea typeface="楷体_GB2312" pitchFamily="49" charset="-122"/>
              </a:rPr>
              <a:t>     </a:t>
            </a:r>
            <a:r>
              <a:rPr lang="zh-CN" altLang="en-US" sz="3000" dirty="0" smtClean="0">
                <a:solidFill>
                  <a:schemeClr val="accent1">
                    <a:lumMod val="50000"/>
                  </a:schemeClr>
                </a:solidFill>
                <a:latin typeface="楷体_GB2312" pitchFamily="49" charset="-122"/>
                <a:ea typeface="楷体_GB2312" pitchFamily="49" charset="-122"/>
              </a:rPr>
              <a:t>常见</a:t>
            </a:r>
            <a:r>
              <a:rPr lang="zh-CN" altLang="en-US" sz="3000" dirty="0">
                <a:solidFill>
                  <a:schemeClr val="accent1">
                    <a:lumMod val="50000"/>
                  </a:schemeClr>
                </a:solidFill>
                <a:latin typeface="楷体_GB2312" pitchFamily="49" charset="-122"/>
                <a:ea typeface="楷体_GB2312" pitchFamily="49" charset="-122"/>
              </a:rPr>
              <a:t>问题是说话声音越来越小，嘀嘀咕咕的</a:t>
            </a:r>
            <a:r>
              <a:rPr lang="zh-CN" altLang="en-US" sz="3000" dirty="0" smtClean="0">
                <a:solidFill>
                  <a:schemeClr val="accent1">
                    <a:lumMod val="50000"/>
                  </a:schemeClr>
                </a:solidFill>
                <a:latin typeface="楷体_GB2312" pitchFamily="49" charset="-122"/>
                <a:ea typeface="楷体_GB2312" pitchFamily="49" charset="-122"/>
              </a:rPr>
              <a:t>，   像</a:t>
            </a:r>
            <a:r>
              <a:rPr lang="zh-CN" altLang="en-US" sz="3000" dirty="0">
                <a:solidFill>
                  <a:schemeClr val="accent1">
                    <a:lumMod val="50000"/>
                  </a:schemeClr>
                </a:solidFill>
                <a:latin typeface="楷体_GB2312" pitchFamily="49" charset="-122"/>
                <a:ea typeface="楷体_GB2312" pitchFamily="49" charset="-122"/>
              </a:rPr>
              <a:t>说悄悄话，这样可能会影响录音效果。</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lgn="l"/>
            <a:r>
              <a:rPr lang="en-US" altLang="zh-CN" sz="4000" b="1" dirty="0">
                <a:solidFill>
                  <a:schemeClr val="accent2"/>
                </a:solidFill>
                <a:ea typeface="楷体_GB2312" pitchFamily="49" charset="-122"/>
              </a:rPr>
              <a:t> </a:t>
            </a:r>
            <a:r>
              <a:rPr lang="en-US" altLang="zh-CN" sz="4000" b="1" dirty="0" smtClean="0">
                <a:solidFill>
                  <a:schemeClr val="accent2"/>
                </a:solidFill>
                <a:ea typeface="楷体_GB2312" pitchFamily="49" charset="-122"/>
              </a:rPr>
              <a:t> </a:t>
            </a:r>
            <a:r>
              <a:rPr lang="en-US" altLang="zh-CN" sz="4000" b="1" dirty="0" smtClean="0">
                <a:solidFill>
                  <a:schemeClr val="tx1"/>
                </a:solidFill>
                <a:latin typeface="楷体_GB2312" pitchFamily="49" charset="-122"/>
                <a:ea typeface="楷体_GB2312" pitchFamily="49" charset="-122"/>
              </a:rPr>
              <a:t>4.</a:t>
            </a:r>
            <a:r>
              <a:rPr lang="zh-CN" altLang="en-US" sz="4000" b="1" dirty="0" smtClean="0">
                <a:solidFill>
                  <a:schemeClr val="tx1"/>
                </a:solidFill>
                <a:latin typeface="楷体_GB2312" pitchFamily="49" charset="-122"/>
                <a:ea typeface="楷体_GB2312" pitchFamily="49" charset="-122"/>
              </a:rPr>
              <a:t>什么样</a:t>
            </a:r>
            <a:r>
              <a:rPr lang="zh-CN" altLang="en-US" sz="4000" b="1" dirty="0">
                <a:solidFill>
                  <a:schemeClr val="tx1"/>
                </a:solidFill>
                <a:latin typeface="楷体_GB2312" pitchFamily="49" charset="-122"/>
                <a:ea typeface="楷体_GB2312" pitchFamily="49" charset="-122"/>
              </a:rPr>
              <a:t>的语速合适？</a:t>
            </a:r>
          </a:p>
        </p:txBody>
      </p:sp>
      <p:sp>
        <p:nvSpPr>
          <p:cNvPr id="252931" name="Rectangle 3"/>
          <p:cNvSpPr>
            <a:spLocks noGrp="1" noChangeArrowheads="1"/>
          </p:cNvSpPr>
          <p:nvPr>
            <p:ph sz="quarter" idx="1"/>
          </p:nvPr>
        </p:nvSpPr>
        <p:spPr/>
        <p:txBody>
          <a:bodyPr>
            <a:normAutofit lnSpcReduction="10000"/>
          </a:bodyPr>
          <a:lstStyle/>
          <a:p>
            <a:pPr algn="just">
              <a:buFont typeface="Wingdings" pitchFamily="2" charset="2"/>
              <a:buNone/>
            </a:pPr>
            <a:r>
              <a:rPr lang="en-US" altLang="zh-CN" sz="4000" b="1" dirty="0">
                <a:ea typeface="楷体_GB2312" pitchFamily="49" charset="-122"/>
              </a:rPr>
              <a:t>  </a:t>
            </a:r>
            <a:r>
              <a:rPr lang="zh-CN" altLang="en-US" sz="4000" b="1" dirty="0">
                <a:ea typeface="楷体_GB2312" pitchFamily="49" charset="-122"/>
              </a:rPr>
              <a:t>答： </a:t>
            </a:r>
          </a:p>
          <a:p>
            <a:pPr algn="just">
              <a:buFont typeface="Wingdings" pitchFamily="2" charset="2"/>
              <a:buNone/>
            </a:pPr>
            <a:r>
              <a:rPr lang="zh-CN" altLang="en-US" sz="4000" b="1" dirty="0">
                <a:ea typeface="楷体_GB2312" pitchFamily="49" charset="-122"/>
              </a:rPr>
              <a:t>          </a:t>
            </a:r>
            <a:r>
              <a:rPr lang="zh-CN" altLang="en-US" sz="3600" b="1" dirty="0">
                <a:ea typeface="楷体_GB2312" pitchFamily="49" charset="-122"/>
              </a:rPr>
              <a:t>每题的时间安排都比较宽裕，测试时要做到吐字清晰完整，语速从容稳当。</a:t>
            </a:r>
            <a:endParaRPr lang="zh-CN" altLang="en-US" sz="3600" dirty="0">
              <a:ea typeface="楷体_GB2312" pitchFamily="49" charset="-122"/>
            </a:endParaRPr>
          </a:p>
          <a:p>
            <a:pPr algn="just">
              <a:spcBef>
                <a:spcPts val="0"/>
              </a:spcBef>
              <a:buFont typeface="Wingdings" pitchFamily="2" charset="2"/>
              <a:buNone/>
            </a:pPr>
            <a:r>
              <a:rPr lang="zh-CN" altLang="en-US" sz="3600" dirty="0">
                <a:latin typeface="宋体" pitchFamily="2" charset="-122"/>
              </a:rPr>
              <a:t> </a:t>
            </a:r>
            <a:endParaRPr lang="zh-CN" altLang="en-US" sz="2000" dirty="0">
              <a:latin typeface="宋体" pitchFamily="2" charset="-122"/>
            </a:endParaRPr>
          </a:p>
          <a:p>
            <a:pPr algn="just">
              <a:buFont typeface="Wingdings" pitchFamily="2" charset="2"/>
              <a:buNone/>
            </a:pPr>
            <a:r>
              <a:rPr lang="zh-CN" altLang="en-US" dirty="0">
                <a:latin typeface="楷体_GB2312" pitchFamily="49" charset="-122"/>
                <a:ea typeface="楷体_GB2312" pitchFamily="49" charset="-122"/>
              </a:rPr>
              <a:t>  </a:t>
            </a:r>
            <a:r>
              <a:rPr lang="zh-CN" altLang="en-US" sz="3300" dirty="0">
                <a:solidFill>
                  <a:schemeClr val="accent1">
                    <a:lumMod val="50000"/>
                  </a:schemeClr>
                </a:solidFill>
                <a:latin typeface="楷体_GB2312" pitchFamily="49" charset="-122"/>
                <a:ea typeface="楷体_GB2312" pitchFamily="49" charset="-122"/>
              </a:rPr>
              <a:t>提示：</a:t>
            </a:r>
          </a:p>
          <a:p>
            <a:pPr algn="just">
              <a:buFont typeface="Wingdings" pitchFamily="2" charset="2"/>
              <a:buNone/>
            </a:pPr>
            <a:r>
              <a:rPr lang="zh-CN" altLang="en-US" sz="3300" dirty="0">
                <a:solidFill>
                  <a:schemeClr val="accent1">
                    <a:lumMod val="50000"/>
                  </a:schemeClr>
                </a:solidFill>
                <a:latin typeface="楷体_GB2312" pitchFamily="49" charset="-122"/>
                <a:ea typeface="楷体_GB2312" pitchFamily="49" charset="-122"/>
              </a:rPr>
              <a:t>      常见问题是读得太快。一读快，字与字都粘在一起，每一个字都不清晰，都不完整，都容易有缺陷。</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normAutofit/>
          </a:bodyPr>
          <a:lstStyle/>
          <a:p>
            <a:pPr algn="l"/>
            <a:r>
              <a:rPr lang="en-US" altLang="zh-CN" sz="4000" b="1" dirty="0" smtClean="0">
                <a:solidFill>
                  <a:schemeClr val="tx1"/>
                </a:solidFill>
                <a:latin typeface="楷体_GB2312" pitchFamily="49" charset="-122"/>
                <a:ea typeface="楷体_GB2312" pitchFamily="49" charset="-122"/>
              </a:rPr>
              <a:t>5.</a:t>
            </a:r>
            <a:r>
              <a:rPr lang="zh-CN" altLang="en-US" sz="4000" b="1" dirty="0" smtClean="0">
                <a:solidFill>
                  <a:schemeClr val="tx1"/>
                </a:solidFill>
                <a:latin typeface="楷体_GB2312" pitchFamily="49" charset="-122"/>
                <a:ea typeface="楷体_GB2312" pitchFamily="49" charset="-122"/>
              </a:rPr>
              <a:t>如何</a:t>
            </a:r>
            <a:r>
              <a:rPr lang="zh-CN" altLang="en-US" sz="4000" b="1" dirty="0">
                <a:solidFill>
                  <a:schemeClr val="tx1"/>
                </a:solidFill>
                <a:latin typeface="楷体_GB2312" pitchFamily="49" charset="-122"/>
                <a:ea typeface="楷体_GB2312" pitchFamily="49" charset="-122"/>
              </a:rPr>
              <a:t>避免漏字、漏行？</a:t>
            </a:r>
          </a:p>
        </p:txBody>
      </p:sp>
      <p:sp>
        <p:nvSpPr>
          <p:cNvPr id="253955" name="Rectangle 3"/>
          <p:cNvSpPr>
            <a:spLocks noGrp="1" noChangeArrowheads="1"/>
          </p:cNvSpPr>
          <p:nvPr>
            <p:ph sz="quarter" idx="1"/>
          </p:nvPr>
        </p:nvSpPr>
        <p:spPr/>
        <p:txBody>
          <a:bodyPr>
            <a:normAutofit fontScale="92500" lnSpcReduction="10000"/>
          </a:bodyPr>
          <a:lstStyle/>
          <a:p>
            <a:pPr algn="just">
              <a:buFont typeface="Wingdings" pitchFamily="2" charset="2"/>
              <a:buNone/>
            </a:pPr>
            <a:r>
              <a:rPr lang="en-US" altLang="zh-CN" sz="3600" b="1" dirty="0">
                <a:ea typeface="楷体_GB2312" pitchFamily="49" charset="-122"/>
              </a:rPr>
              <a:t>  </a:t>
            </a:r>
            <a:r>
              <a:rPr lang="zh-CN" altLang="en-US" sz="3400" b="1" dirty="0">
                <a:ea typeface="楷体_GB2312" pitchFamily="49" charset="-122"/>
              </a:rPr>
              <a:t>答：</a:t>
            </a:r>
          </a:p>
          <a:p>
            <a:pPr algn="just">
              <a:buFont typeface="Wingdings" pitchFamily="2" charset="2"/>
              <a:buNone/>
            </a:pPr>
            <a:r>
              <a:rPr lang="zh-CN" altLang="en-US" sz="3400" b="1" dirty="0">
                <a:ea typeface="楷体_GB2312" pitchFamily="49" charset="-122"/>
              </a:rPr>
              <a:t>          读字、读词两项容易漏字、漏行。测试时，应看清字、词，从容地朗读，即使有不认识的字，也应揣摩着读一下。</a:t>
            </a:r>
          </a:p>
          <a:p>
            <a:pPr algn="just">
              <a:spcBef>
                <a:spcPct val="0"/>
              </a:spcBef>
              <a:buFont typeface="Wingdings" pitchFamily="2" charset="2"/>
              <a:buNone/>
            </a:pPr>
            <a:r>
              <a:rPr lang="zh-CN" altLang="en-US" sz="3400" b="1" dirty="0">
                <a:ea typeface="楷体_GB2312" pitchFamily="49" charset="-122"/>
              </a:rPr>
              <a:t>          尤其在换行时，可稍放慢速度，看清后再读，不要漏行。</a:t>
            </a:r>
          </a:p>
          <a:p>
            <a:pPr algn="just">
              <a:lnSpc>
                <a:spcPct val="50000"/>
              </a:lnSpc>
              <a:buFont typeface="Wingdings" pitchFamily="2" charset="2"/>
              <a:buNone/>
            </a:pPr>
            <a:r>
              <a:rPr lang="zh-CN" altLang="en-US" dirty="0"/>
              <a:t>     </a:t>
            </a:r>
            <a:r>
              <a:rPr lang="zh-CN" altLang="en-US" sz="1400" dirty="0"/>
              <a:t> </a:t>
            </a:r>
          </a:p>
          <a:p>
            <a:pPr algn="just">
              <a:buFont typeface="Wingdings" pitchFamily="2" charset="2"/>
              <a:buNone/>
            </a:pPr>
            <a:r>
              <a:rPr lang="zh-CN" altLang="en-US" sz="2800" dirty="0">
                <a:ea typeface="楷体_GB2312" pitchFamily="49" charset="-122"/>
              </a:rPr>
              <a:t>   </a:t>
            </a:r>
            <a:r>
              <a:rPr lang="zh-CN" altLang="en-US" sz="3000" dirty="0">
                <a:solidFill>
                  <a:schemeClr val="accent1">
                    <a:lumMod val="50000"/>
                  </a:schemeClr>
                </a:solidFill>
                <a:ea typeface="楷体_GB2312" pitchFamily="49" charset="-122"/>
              </a:rPr>
              <a:t>提示：       </a:t>
            </a:r>
          </a:p>
          <a:p>
            <a:pPr algn="just">
              <a:buFont typeface="Wingdings" pitchFamily="2" charset="2"/>
              <a:buNone/>
            </a:pPr>
            <a:r>
              <a:rPr lang="zh-CN" altLang="en-US" sz="3000" dirty="0">
                <a:solidFill>
                  <a:schemeClr val="accent1">
                    <a:lumMod val="50000"/>
                  </a:schemeClr>
                </a:solidFill>
                <a:ea typeface="楷体_GB2312" pitchFamily="49" charset="-122"/>
              </a:rPr>
              <a:t>        </a:t>
            </a:r>
            <a:r>
              <a:rPr lang="zh-CN" altLang="en-US" sz="3000" dirty="0" smtClean="0">
                <a:solidFill>
                  <a:schemeClr val="accent1">
                    <a:lumMod val="50000"/>
                  </a:schemeClr>
                </a:solidFill>
                <a:ea typeface="楷体_GB2312" pitchFamily="49" charset="-122"/>
              </a:rPr>
              <a:t>   </a:t>
            </a:r>
            <a:r>
              <a:rPr lang="zh-CN" altLang="en-US" sz="3000" dirty="0">
                <a:solidFill>
                  <a:schemeClr val="accent1">
                    <a:lumMod val="50000"/>
                  </a:schemeClr>
                </a:solidFill>
                <a:ea typeface="楷体_GB2312" pitchFamily="49" charset="-122"/>
              </a:rPr>
              <a:t>测试时，前三项如果有</a:t>
            </a:r>
            <a:r>
              <a:rPr lang="zh-CN" altLang="en-US" sz="3000" dirty="0">
                <a:solidFill>
                  <a:schemeClr val="accent1">
                    <a:lumMod val="50000"/>
                  </a:schemeClr>
                </a:solidFill>
                <a:latin typeface="宋体"/>
                <a:ea typeface="楷体_GB2312" pitchFamily="49" charset="-122"/>
              </a:rPr>
              <a:t>“</a:t>
            </a:r>
            <a:r>
              <a:rPr lang="zh-CN" altLang="en-US" sz="3000" dirty="0">
                <a:solidFill>
                  <a:schemeClr val="accent1">
                    <a:lumMod val="50000"/>
                  </a:schemeClr>
                </a:solidFill>
                <a:ea typeface="楷体_GB2312" pitchFamily="49" charset="-122"/>
              </a:rPr>
              <a:t>漏读</a:t>
            </a:r>
            <a:r>
              <a:rPr lang="zh-CN" altLang="en-US" sz="3000" dirty="0">
                <a:solidFill>
                  <a:schemeClr val="accent1">
                    <a:lumMod val="50000"/>
                  </a:schemeClr>
                </a:solidFill>
                <a:latin typeface="宋体"/>
                <a:ea typeface="楷体_GB2312" pitchFamily="49" charset="-122"/>
              </a:rPr>
              <a:t>”</a:t>
            </a:r>
            <a:r>
              <a:rPr lang="zh-CN" altLang="en-US" sz="3000" dirty="0">
                <a:solidFill>
                  <a:schemeClr val="accent1">
                    <a:lumMod val="50000"/>
                  </a:schemeClr>
                </a:solidFill>
                <a:ea typeface="楷体_GB2312" pitchFamily="49" charset="-122"/>
              </a:rPr>
              <a:t>现象是要按字扣分的，所以要注意避免漏读。</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endParaRPr lang="zh-CN" altLang="zh-CN"/>
          </a:p>
        </p:txBody>
      </p:sp>
      <p:pic>
        <p:nvPicPr>
          <p:cNvPr id="265219" name="Picture 3" descr="02登陆"/>
          <p:cNvPicPr>
            <a:picLocks noGrp="1" noChangeAspect="1" noChangeArrowheads="1"/>
          </p:cNvPicPr>
          <p:nvPr>
            <p:ph sz="quarter" idx="1"/>
          </p:nvPr>
        </p:nvPicPr>
        <p:blipFill>
          <a:blip r:embed="rId2" cstate="print"/>
          <a:srcRect/>
          <a:stretch>
            <a:fillRect/>
          </a:stretch>
        </p:blipFill>
        <p:spPr>
          <a:xfrm>
            <a:off x="0" y="0"/>
            <a:ext cx="9144000" cy="6858000"/>
          </a:xfrm>
          <a:noFill/>
          <a:ln/>
        </p:spPr>
      </p:pic>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algn="l"/>
            <a:r>
              <a:rPr lang="en-US" altLang="zh-CN" sz="4000" b="1" dirty="0" smtClean="0">
                <a:solidFill>
                  <a:schemeClr val="tx1"/>
                </a:solidFill>
                <a:latin typeface="楷体_GB2312" pitchFamily="49" charset="-122"/>
                <a:ea typeface="楷体_GB2312" pitchFamily="49" charset="-122"/>
              </a:rPr>
              <a:t>6.</a:t>
            </a:r>
            <a:r>
              <a:rPr lang="zh-CN" altLang="en-US" sz="4000" b="1" dirty="0" smtClean="0">
                <a:solidFill>
                  <a:schemeClr val="tx1"/>
                </a:solidFill>
                <a:latin typeface="楷体_GB2312" pitchFamily="49" charset="-122"/>
                <a:ea typeface="楷体_GB2312" pitchFamily="49" charset="-122"/>
              </a:rPr>
              <a:t>发现</a:t>
            </a:r>
            <a:r>
              <a:rPr lang="zh-CN" altLang="en-US" sz="4000" b="1" dirty="0">
                <a:solidFill>
                  <a:schemeClr val="tx1"/>
                </a:solidFill>
                <a:latin typeface="楷体_GB2312" pitchFamily="49" charset="-122"/>
                <a:ea typeface="楷体_GB2312" pitchFamily="49" charset="-122"/>
              </a:rPr>
              <a:t>读错能重读吗？</a:t>
            </a:r>
          </a:p>
        </p:txBody>
      </p:sp>
      <p:sp>
        <p:nvSpPr>
          <p:cNvPr id="254979" name="Rectangle 3"/>
          <p:cNvSpPr>
            <a:spLocks noGrp="1" noChangeArrowheads="1"/>
          </p:cNvSpPr>
          <p:nvPr>
            <p:ph sz="quarter" idx="1"/>
          </p:nvPr>
        </p:nvSpPr>
        <p:spPr/>
        <p:txBody>
          <a:bodyPr>
            <a:normAutofit lnSpcReduction="10000"/>
          </a:bodyPr>
          <a:lstStyle/>
          <a:p>
            <a:pPr>
              <a:lnSpc>
                <a:spcPct val="90000"/>
              </a:lnSpc>
              <a:buFont typeface="Wingdings" pitchFamily="2" charset="2"/>
              <a:buNone/>
            </a:pPr>
            <a:r>
              <a:rPr lang="en-US" altLang="zh-CN" sz="3600" b="1" dirty="0">
                <a:ea typeface="楷体_GB2312" pitchFamily="49" charset="-122"/>
              </a:rPr>
              <a:t>  </a:t>
            </a:r>
            <a:r>
              <a:rPr lang="zh-CN" altLang="en-US" sz="3600" b="1" dirty="0">
                <a:ea typeface="楷体_GB2312" pitchFamily="49" charset="-122"/>
              </a:rPr>
              <a:t>答：</a:t>
            </a:r>
          </a:p>
          <a:p>
            <a:pPr>
              <a:lnSpc>
                <a:spcPct val="90000"/>
              </a:lnSpc>
              <a:buFont typeface="Wingdings" pitchFamily="2" charset="2"/>
              <a:buNone/>
            </a:pPr>
            <a:r>
              <a:rPr lang="zh-CN" altLang="en-US" sz="3600" b="1" dirty="0">
                <a:ea typeface="楷体_GB2312" pitchFamily="49" charset="-122"/>
              </a:rPr>
              <a:t>          第一项和第二项如果有个别字词读错后重复读一遍，计算机系统会自动进行识别，不会因为一个字的重读而影响整体评分。</a:t>
            </a:r>
          </a:p>
          <a:p>
            <a:pPr>
              <a:lnSpc>
                <a:spcPct val="90000"/>
              </a:lnSpc>
              <a:buFont typeface="Wingdings" pitchFamily="2" charset="2"/>
              <a:buNone/>
            </a:pPr>
            <a:r>
              <a:rPr lang="zh-CN" altLang="en-US" sz="3600" b="1" dirty="0">
                <a:ea typeface="楷体_GB2312" pitchFamily="49" charset="-122"/>
              </a:rPr>
              <a:t>          但不要每个字、词都重复读。</a:t>
            </a:r>
          </a:p>
          <a:p>
            <a:pPr>
              <a:lnSpc>
                <a:spcPct val="80000"/>
              </a:lnSpc>
              <a:buFont typeface="Wingdings" pitchFamily="2" charset="2"/>
              <a:buNone/>
            </a:pPr>
            <a:endParaRPr lang="zh-CN" altLang="en-US" sz="2800" b="1" dirty="0">
              <a:ea typeface="楷体_GB2312" pitchFamily="49" charset="-122"/>
            </a:endParaRPr>
          </a:p>
          <a:p>
            <a:pPr>
              <a:lnSpc>
                <a:spcPct val="90000"/>
              </a:lnSpc>
              <a:buFont typeface="Wingdings" pitchFamily="2" charset="2"/>
              <a:buNone/>
            </a:pPr>
            <a:r>
              <a:rPr lang="zh-CN" altLang="en-US" sz="2800" dirty="0">
                <a:solidFill>
                  <a:srgbClr val="FFFF00"/>
                </a:solidFill>
                <a:ea typeface="楷体_GB2312" pitchFamily="49" charset="-122"/>
              </a:rPr>
              <a:t>   </a:t>
            </a:r>
            <a:r>
              <a:rPr lang="zh-CN" altLang="en-US" sz="3300" dirty="0">
                <a:solidFill>
                  <a:schemeClr val="accent1">
                    <a:lumMod val="50000"/>
                  </a:schemeClr>
                </a:solidFill>
                <a:ea typeface="楷体_GB2312" pitchFamily="49" charset="-122"/>
              </a:rPr>
              <a:t>提示：</a:t>
            </a:r>
          </a:p>
          <a:p>
            <a:pPr>
              <a:lnSpc>
                <a:spcPct val="90000"/>
              </a:lnSpc>
              <a:buFont typeface="Wingdings" pitchFamily="2" charset="2"/>
              <a:buNone/>
            </a:pPr>
            <a:r>
              <a:rPr lang="zh-CN" altLang="en-US" sz="3300" dirty="0">
                <a:solidFill>
                  <a:schemeClr val="accent1">
                    <a:lumMod val="50000"/>
                  </a:schemeClr>
                </a:solidFill>
                <a:ea typeface="楷体_GB2312" pitchFamily="49" charset="-122"/>
              </a:rPr>
              <a:t>         考试时沉着冷静，尽量避免错读。 </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algn="l"/>
            <a:r>
              <a:rPr lang="en-US" altLang="zh-CN" sz="4000" b="1" dirty="0" smtClean="0">
                <a:solidFill>
                  <a:schemeClr val="tx1"/>
                </a:solidFill>
                <a:latin typeface="楷体_GB2312" pitchFamily="49" charset="-122"/>
                <a:ea typeface="楷体_GB2312" pitchFamily="49" charset="-122"/>
              </a:rPr>
              <a:t>7.</a:t>
            </a:r>
            <a:r>
              <a:rPr lang="zh-CN" altLang="en-US" sz="4000" b="1" dirty="0" smtClean="0">
                <a:solidFill>
                  <a:schemeClr val="tx1"/>
                </a:solidFill>
                <a:latin typeface="楷体_GB2312" pitchFamily="49" charset="-122"/>
                <a:ea typeface="楷体_GB2312" pitchFamily="49" charset="-122"/>
              </a:rPr>
              <a:t>缺乏对象感怎么办？</a:t>
            </a:r>
          </a:p>
        </p:txBody>
      </p:sp>
      <p:sp>
        <p:nvSpPr>
          <p:cNvPr id="256002" name="Rectangle 2"/>
          <p:cNvSpPr>
            <a:spLocks noGrp="1" noChangeArrowheads="1"/>
          </p:cNvSpPr>
          <p:nvPr>
            <p:ph sz="quarter" idx="1"/>
          </p:nvPr>
        </p:nvSpPr>
        <p:spPr/>
        <p:txBody>
          <a:bodyPr/>
          <a:lstStyle/>
          <a:p>
            <a:pPr>
              <a:buFont typeface="Wingdings" pitchFamily="2" charset="2"/>
              <a:buNone/>
            </a:pPr>
            <a:r>
              <a:rPr lang="zh-CN" altLang="en-US" sz="4000" b="1" dirty="0" smtClean="0">
                <a:latin typeface="楷体_GB2312" pitchFamily="49" charset="-122"/>
                <a:ea typeface="楷体_GB2312" pitchFamily="49" charset="-122"/>
              </a:rPr>
              <a:t>答</a:t>
            </a:r>
            <a:r>
              <a:rPr lang="zh-CN" altLang="en-US" sz="4000" b="1" dirty="0">
                <a:latin typeface="楷体_GB2312" pitchFamily="49" charset="-122"/>
                <a:ea typeface="楷体_GB2312" pitchFamily="49" charset="-122"/>
              </a:rPr>
              <a:t>：</a:t>
            </a:r>
          </a:p>
          <a:p>
            <a:pPr>
              <a:buFont typeface="Wingdings" pitchFamily="2" charset="2"/>
              <a:buNone/>
            </a:pPr>
            <a:r>
              <a:rPr lang="zh-CN" altLang="en-US" sz="40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调整心态和测试状态，想象着自己是面对着朋友、同伴在说话</a:t>
            </a:r>
            <a:r>
              <a:rPr lang="zh-CN" altLang="en-US" sz="4000" dirty="0">
                <a:latin typeface="楷体_GB2312" pitchFamily="49" charset="-122"/>
                <a:ea typeface="楷体_GB2312" pitchFamily="49" charset="-122"/>
              </a:rPr>
              <a:t>。</a:t>
            </a:r>
            <a:r>
              <a:rPr lang="zh-CN" altLang="en-US" sz="5400" dirty="0"/>
              <a:t> </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normAutofit/>
          </a:bodyPr>
          <a:lstStyle/>
          <a:p>
            <a:pPr algn="l"/>
            <a:r>
              <a:rPr lang="en-US" altLang="zh-CN" sz="4000" b="1" dirty="0" smtClean="0">
                <a:solidFill>
                  <a:schemeClr val="tx1"/>
                </a:solidFill>
                <a:latin typeface="楷体_GB2312" pitchFamily="49" charset="-122"/>
                <a:ea typeface="楷体_GB2312" pitchFamily="49" charset="-122"/>
              </a:rPr>
              <a:t>8.</a:t>
            </a:r>
            <a:r>
              <a:rPr lang="zh-CN" altLang="en-US" sz="4000" b="1" dirty="0" smtClean="0">
                <a:solidFill>
                  <a:schemeClr val="tx1"/>
                </a:solidFill>
                <a:latin typeface="楷体_GB2312" pitchFamily="49" charset="-122"/>
                <a:ea typeface="楷体_GB2312" pitchFamily="49" charset="-122"/>
              </a:rPr>
              <a:t>怎样</a:t>
            </a:r>
            <a:r>
              <a:rPr lang="zh-CN" altLang="en-US" sz="4000" b="1" dirty="0">
                <a:solidFill>
                  <a:schemeClr val="tx1"/>
                </a:solidFill>
                <a:latin typeface="楷体_GB2312" pitchFamily="49" charset="-122"/>
                <a:ea typeface="楷体_GB2312" pitchFamily="49" charset="-122"/>
              </a:rPr>
              <a:t>把握时间</a:t>
            </a:r>
            <a:r>
              <a:rPr lang="zh-CN" altLang="en-US" sz="4000" b="1" dirty="0">
                <a:solidFill>
                  <a:schemeClr val="tx1"/>
                </a:solidFill>
                <a:ea typeface="楷体_GB2312" pitchFamily="49" charset="-122"/>
              </a:rPr>
              <a:t>？</a:t>
            </a:r>
          </a:p>
        </p:txBody>
      </p:sp>
      <p:sp>
        <p:nvSpPr>
          <p:cNvPr id="257027" name="Rectangle 3"/>
          <p:cNvSpPr>
            <a:spLocks noGrp="1" noChangeArrowheads="1"/>
          </p:cNvSpPr>
          <p:nvPr>
            <p:ph sz="quarter" idx="1"/>
          </p:nvPr>
        </p:nvSpPr>
        <p:spPr/>
        <p:txBody>
          <a:bodyPr/>
          <a:lstStyle/>
          <a:p>
            <a:pPr algn="just">
              <a:buFont typeface="Wingdings" pitchFamily="2" charset="2"/>
              <a:buNone/>
            </a:pPr>
            <a:r>
              <a:rPr lang="en-US" altLang="zh-CN" sz="3600" b="1" dirty="0">
                <a:ea typeface="楷体_GB2312" pitchFamily="49" charset="-122"/>
              </a:rPr>
              <a:t>  </a:t>
            </a:r>
            <a:r>
              <a:rPr lang="zh-CN" altLang="en-US" sz="3400" b="1" dirty="0">
                <a:ea typeface="楷体_GB2312" pitchFamily="49" charset="-122"/>
              </a:rPr>
              <a:t>答：</a:t>
            </a:r>
          </a:p>
          <a:p>
            <a:pPr algn="just">
              <a:spcBef>
                <a:spcPct val="0"/>
              </a:spcBef>
              <a:buFont typeface="Wingdings" pitchFamily="2" charset="2"/>
              <a:buNone/>
            </a:pPr>
            <a:r>
              <a:rPr lang="zh-CN" altLang="en-US" sz="3400" b="1" dirty="0">
                <a:ea typeface="楷体_GB2312" pitchFamily="49" charset="-122"/>
              </a:rPr>
              <a:t>          每道题目的下方都有时间滚动条，你能清晰地了解每题的用时。  </a:t>
            </a:r>
          </a:p>
          <a:p>
            <a:pPr algn="just">
              <a:spcBef>
                <a:spcPct val="0"/>
              </a:spcBef>
              <a:buFont typeface="Wingdings" pitchFamily="2" charset="2"/>
              <a:buNone/>
            </a:pPr>
            <a:r>
              <a:rPr lang="zh-CN" altLang="en-US" sz="3400" b="1" dirty="0">
                <a:ea typeface="楷体_GB2312" pitchFamily="49" charset="-122"/>
              </a:rPr>
              <a:t>          前三项的时间很充裕，每项读完通常都会有时间多余，可以点击右下方的“下一题”按钮，系统便会进入下一题测试。</a:t>
            </a:r>
          </a:p>
          <a:p>
            <a:pPr algn="just">
              <a:spcBef>
                <a:spcPct val="0"/>
              </a:spcBef>
              <a:buFont typeface="Wingdings" pitchFamily="2" charset="2"/>
              <a:buNone/>
            </a:pPr>
            <a:r>
              <a:rPr lang="zh-CN" altLang="en-US" sz="3400" b="1" dirty="0">
                <a:ea typeface="楷体_GB2312" pitchFamily="49" charset="-122"/>
              </a:rPr>
              <a:t>          说话项</a:t>
            </a:r>
            <a:r>
              <a:rPr lang="zh-CN" altLang="en-US" sz="3400" b="1" dirty="0">
                <a:latin typeface="楷体_GB2312" pitchFamily="49" charset="-122"/>
                <a:ea typeface="楷体_GB2312" pitchFamily="49" charset="-122"/>
              </a:rPr>
              <a:t>也要注意时间滚动条，因为这一项一定要说满三分钟。</a:t>
            </a:r>
            <a:endParaRPr lang="zh-CN" altLang="en-US" sz="3400" b="1" dirty="0">
              <a:ea typeface="楷体_GB2312" pitchFamily="49" charset="-122"/>
            </a:endParaRPr>
          </a:p>
          <a:p>
            <a:pPr>
              <a:spcBef>
                <a:spcPct val="0"/>
              </a:spcBef>
              <a:buFont typeface="Wingdings" pitchFamily="2" charset="2"/>
              <a:buNone/>
            </a:pPr>
            <a:endParaRPr lang="en-US" altLang="zh-CN" sz="4400" b="1" dirty="0">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81000" y="0"/>
            <a:ext cx="6202363" cy="1143000"/>
          </a:xfrm>
        </p:spPr>
        <p:txBody>
          <a:bodyPr>
            <a:normAutofit/>
          </a:bodyPr>
          <a:lstStyle/>
          <a:p>
            <a:pPr algn="l"/>
            <a:r>
              <a:rPr lang="en-US" altLang="zh-CN" sz="4000" b="1" dirty="0" smtClean="0">
                <a:solidFill>
                  <a:schemeClr val="tx1"/>
                </a:solidFill>
                <a:latin typeface="楷体_GB2312" pitchFamily="49" charset="-122"/>
                <a:ea typeface="楷体_GB2312" pitchFamily="49" charset="-122"/>
              </a:rPr>
              <a:t>9.</a:t>
            </a:r>
            <a:r>
              <a:rPr lang="zh-CN" altLang="en-US" sz="4000" b="1" dirty="0" smtClean="0">
                <a:solidFill>
                  <a:schemeClr val="tx1"/>
                </a:solidFill>
                <a:latin typeface="楷体_GB2312" pitchFamily="49" charset="-122"/>
                <a:ea typeface="楷体_GB2312" pitchFamily="49" charset="-122"/>
              </a:rPr>
              <a:t>说话</a:t>
            </a:r>
            <a:r>
              <a:rPr lang="zh-CN" altLang="en-US" sz="4000" b="1" dirty="0">
                <a:solidFill>
                  <a:schemeClr val="tx1"/>
                </a:solidFill>
                <a:latin typeface="楷体_GB2312" pitchFamily="49" charset="-122"/>
                <a:ea typeface="楷体_GB2312" pitchFamily="49" charset="-122"/>
              </a:rPr>
              <a:t>项能背稿子吗？</a:t>
            </a:r>
          </a:p>
        </p:txBody>
      </p:sp>
      <p:sp>
        <p:nvSpPr>
          <p:cNvPr id="258051" name="Rectangle 3"/>
          <p:cNvSpPr>
            <a:spLocks noGrp="1" noChangeArrowheads="1"/>
          </p:cNvSpPr>
          <p:nvPr>
            <p:ph sz="quarter" idx="1"/>
          </p:nvPr>
        </p:nvSpPr>
        <p:spPr>
          <a:xfrm>
            <a:off x="179388" y="1628775"/>
            <a:ext cx="8748712" cy="4675188"/>
          </a:xfrm>
        </p:spPr>
        <p:txBody>
          <a:bodyPr/>
          <a:lstStyle/>
          <a:p>
            <a:pPr>
              <a:lnSpc>
                <a:spcPct val="120000"/>
              </a:lnSpc>
              <a:buFont typeface="Wingdings" pitchFamily="2" charset="2"/>
              <a:buNone/>
            </a:pPr>
            <a:r>
              <a:rPr lang="en-US" altLang="zh-CN" sz="4000" dirty="0">
                <a:latin typeface="楷体_GB2312" pitchFamily="49" charset="-122"/>
                <a:ea typeface="楷体_GB2312" pitchFamily="49" charset="-122"/>
              </a:rPr>
              <a:t> </a:t>
            </a:r>
            <a:r>
              <a:rPr lang="zh-CN" altLang="en-US" sz="4000" b="1" dirty="0">
                <a:latin typeface="楷体_GB2312" pitchFamily="49" charset="-122"/>
                <a:ea typeface="楷体_GB2312" pitchFamily="49" charset="-122"/>
              </a:rPr>
              <a:t>答：</a:t>
            </a:r>
          </a:p>
          <a:p>
            <a:pPr>
              <a:lnSpc>
                <a:spcPct val="120000"/>
              </a:lnSpc>
              <a:buFont typeface="Wingdings" pitchFamily="2" charset="2"/>
              <a:buNone/>
            </a:pPr>
            <a:r>
              <a:rPr lang="zh-CN" altLang="en-US" sz="40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说话的</a:t>
            </a:r>
            <a:r>
              <a:rPr lang="en-US" altLang="zh-CN" sz="3600" b="1" dirty="0">
                <a:latin typeface="楷体_GB2312" pitchFamily="49" charset="-122"/>
                <a:ea typeface="楷体_GB2312" pitchFamily="49" charset="-122"/>
              </a:rPr>
              <a:t>30</a:t>
            </a:r>
            <a:r>
              <a:rPr lang="zh-CN" altLang="en-US" sz="3600" b="1" dirty="0">
                <a:latin typeface="楷体_GB2312" pitchFamily="49" charset="-122"/>
                <a:ea typeface="楷体_GB2312" pitchFamily="49" charset="-122"/>
              </a:rPr>
              <a:t>个题目应事先作充分准备，考试时应按题目要求讲述。</a:t>
            </a:r>
            <a:r>
              <a:rPr lang="zh-CN" altLang="en-US" sz="3600" b="1" dirty="0">
                <a:solidFill>
                  <a:schemeClr val="accent1">
                    <a:lumMod val="50000"/>
                  </a:schemeClr>
                </a:solidFill>
                <a:latin typeface="楷体_GB2312" pitchFamily="49" charset="-122"/>
                <a:ea typeface="楷体_GB2312" pitchFamily="49" charset="-122"/>
              </a:rPr>
              <a:t>说话项由测试员人工评判，</a:t>
            </a:r>
            <a:r>
              <a:rPr lang="zh-CN" altLang="en-US" sz="3600" b="1" dirty="0">
                <a:latin typeface="楷体_GB2312" pitchFamily="49" charset="-122"/>
                <a:ea typeface="楷体_GB2312" pitchFamily="49" charset="-122"/>
              </a:rPr>
              <a:t>如有背稿子、离题、不断重复、缺时等现象，都会被扣分。</a:t>
            </a:r>
          </a:p>
          <a:p>
            <a:pPr>
              <a:lnSpc>
                <a:spcPct val="120000"/>
              </a:lnSpc>
              <a:buFont typeface="Wingdings" pitchFamily="2" charset="2"/>
              <a:buNone/>
            </a:pPr>
            <a:endParaRPr lang="en-US" altLang="zh-CN" sz="4000" b="1" dirty="0">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52400" y="152400"/>
            <a:ext cx="8610600" cy="866775"/>
          </a:xfrm>
        </p:spPr>
        <p:txBody>
          <a:bodyPr>
            <a:normAutofit/>
          </a:bodyPr>
          <a:lstStyle/>
          <a:p>
            <a:pPr algn="l"/>
            <a:r>
              <a:rPr lang="en-US" altLang="zh-CN" sz="4000" b="1" dirty="0" smtClean="0">
                <a:solidFill>
                  <a:schemeClr val="tx1"/>
                </a:solidFill>
                <a:latin typeface="楷体_GB2312" pitchFamily="49" charset="-122"/>
                <a:ea typeface="楷体_GB2312" pitchFamily="49" charset="-122"/>
              </a:rPr>
              <a:t>10.</a:t>
            </a:r>
            <a:r>
              <a:rPr lang="zh-CN" altLang="en-US" sz="4000" b="1" dirty="0" smtClean="0">
                <a:solidFill>
                  <a:schemeClr val="tx1"/>
                </a:solidFill>
                <a:latin typeface="楷体_GB2312" pitchFamily="49" charset="-122"/>
                <a:ea typeface="楷体_GB2312" pitchFamily="49" charset="-122"/>
              </a:rPr>
              <a:t>周围</a:t>
            </a:r>
            <a:r>
              <a:rPr lang="zh-CN" altLang="en-US" sz="4000" b="1" dirty="0">
                <a:solidFill>
                  <a:schemeClr val="tx1"/>
                </a:solidFill>
                <a:latin typeface="楷体_GB2312" pitchFamily="49" charset="-122"/>
                <a:ea typeface="楷体_GB2312" pitchFamily="49" charset="-122"/>
              </a:rPr>
              <a:t>噪音会影响我的成绩吗？</a:t>
            </a:r>
          </a:p>
        </p:txBody>
      </p:sp>
      <p:sp>
        <p:nvSpPr>
          <p:cNvPr id="259075" name="Rectangle 3"/>
          <p:cNvSpPr>
            <a:spLocks noGrp="1" noChangeArrowheads="1"/>
          </p:cNvSpPr>
          <p:nvPr>
            <p:ph sz="quarter" idx="1"/>
          </p:nvPr>
        </p:nvSpPr>
        <p:spPr>
          <a:xfrm>
            <a:off x="0" y="1773238"/>
            <a:ext cx="8893175" cy="4876800"/>
          </a:xfrm>
        </p:spPr>
        <p:txBody>
          <a:bodyPr/>
          <a:lstStyle/>
          <a:p>
            <a:pPr algn="just">
              <a:buFont typeface="Wingdings" pitchFamily="2" charset="2"/>
              <a:buNone/>
            </a:pPr>
            <a:r>
              <a:rPr lang="en-US" altLang="zh-CN" sz="3600" b="1" dirty="0">
                <a:solidFill>
                  <a:schemeClr val="accent2"/>
                </a:solidFill>
                <a:latin typeface="楷体_GB2312" pitchFamily="49" charset="-122"/>
                <a:ea typeface="楷体_GB2312" pitchFamily="49" charset="-122"/>
              </a:rPr>
              <a:t> </a:t>
            </a:r>
            <a:r>
              <a:rPr lang="zh-CN" altLang="en-US" sz="3600" b="1" dirty="0">
                <a:latin typeface="楷体_GB2312" pitchFamily="49" charset="-122"/>
                <a:ea typeface="楷体_GB2312" pitchFamily="49" charset="-122"/>
              </a:rPr>
              <a:t>答：</a:t>
            </a:r>
          </a:p>
          <a:p>
            <a:pPr algn="just">
              <a:buFont typeface="Wingdings" pitchFamily="2" charset="2"/>
              <a:buNone/>
            </a:pPr>
            <a:r>
              <a:rPr lang="zh-CN" altLang="en-US" sz="3600" b="1" dirty="0">
                <a:latin typeface="楷体_GB2312" pitchFamily="49" charset="-122"/>
                <a:ea typeface="楷体_GB2312" pitchFamily="49" charset="-122"/>
              </a:rPr>
              <a:t>      不会！</a:t>
            </a:r>
            <a:r>
              <a:rPr lang="zh-CN" altLang="en-US" sz="4000" b="1" dirty="0">
                <a:latin typeface="楷体_GB2312" pitchFamily="49" charset="-122"/>
                <a:ea typeface="楷体_GB2312" pitchFamily="49" charset="-122"/>
              </a:rPr>
              <a:t>各个机位有一定的距离</a:t>
            </a:r>
            <a:r>
              <a:rPr lang="en-US" altLang="zh-CN" sz="40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为保证录音效果，测试选用的话筒能屏蔽别处的声音。</a:t>
            </a:r>
          </a:p>
          <a:p>
            <a:pPr algn="just">
              <a:lnSpc>
                <a:spcPct val="70000"/>
              </a:lnSpc>
              <a:buFont typeface="Wingdings" pitchFamily="2" charset="2"/>
              <a:buNone/>
            </a:pPr>
            <a:endParaRPr lang="zh-CN" altLang="en-US" sz="3200" b="1" dirty="0">
              <a:solidFill>
                <a:schemeClr val="accent1">
                  <a:lumMod val="50000"/>
                </a:schemeClr>
              </a:solidFill>
              <a:ea typeface="楷体_GB2312" pitchFamily="49" charset="-122"/>
            </a:endParaRPr>
          </a:p>
          <a:p>
            <a:pPr algn="just">
              <a:buFont typeface="Wingdings" pitchFamily="2" charset="2"/>
              <a:buNone/>
            </a:pPr>
            <a:r>
              <a:rPr lang="zh-CN" altLang="en-US" sz="3200" b="1" dirty="0">
                <a:solidFill>
                  <a:schemeClr val="accent1">
                    <a:lumMod val="50000"/>
                  </a:schemeClr>
                </a:solidFill>
                <a:ea typeface="楷体_GB2312" pitchFamily="49" charset="-122"/>
              </a:rPr>
              <a:t>  </a:t>
            </a:r>
            <a:r>
              <a:rPr lang="zh-CN" altLang="en-US" sz="3200" dirty="0">
                <a:solidFill>
                  <a:schemeClr val="accent1">
                    <a:lumMod val="50000"/>
                  </a:schemeClr>
                </a:solidFill>
                <a:ea typeface="楷体_GB2312" pitchFamily="49" charset="-122"/>
              </a:rPr>
              <a:t>提示：</a:t>
            </a:r>
          </a:p>
          <a:p>
            <a:pPr algn="just">
              <a:buFont typeface="Wingdings" pitchFamily="2" charset="2"/>
              <a:buNone/>
            </a:pPr>
            <a:r>
              <a:rPr lang="zh-CN" altLang="en-US" sz="3200" dirty="0">
                <a:solidFill>
                  <a:schemeClr val="accent1">
                    <a:lumMod val="50000"/>
                  </a:schemeClr>
                </a:solidFill>
                <a:ea typeface="楷体_GB2312" pitchFamily="49" charset="-122"/>
              </a:rPr>
              <a:t>           专注于自己的考试，不要刻意去听别人的声音，以免影响自己的发挥。</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152400" y="228600"/>
            <a:ext cx="8683752" cy="758952"/>
          </a:xfrm>
        </p:spPr>
        <p:txBody>
          <a:bodyPr>
            <a:normAutofit/>
          </a:bodyPr>
          <a:lstStyle/>
          <a:p>
            <a:pPr algn="l"/>
            <a:r>
              <a:rPr lang="en-US" altLang="zh-CN" sz="4000" b="1" dirty="0" smtClean="0">
                <a:solidFill>
                  <a:schemeClr val="tx1"/>
                </a:solidFill>
                <a:latin typeface="楷体_GB2312" pitchFamily="49" charset="-122"/>
                <a:ea typeface="楷体_GB2312" pitchFamily="49" charset="-122"/>
              </a:rPr>
              <a:t>11.</a:t>
            </a:r>
            <a:r>
              <a:rPr lang="zh-CN" altLang="en-US" sz="4000" b="1" dirty="0" smtClean="0">
                <a:solidFill>
                  <a:schemeClr val="tx1"/>
                </a:solidFill>
                <a:latin typeface="楷体_GB2312" pitchFamily="49" charset="-122"/>
                <a:ea typeface="楷体_GB2312" pitchFamily="49" charset="-122"/>
              </a:rPr>
              <a:t>考场</a:t>
            </a:r>
            <a:r>
              <a:rPr lang="zh-CN" altLang="en-US" sz="4000" b="1" dirty="0">
                <a:solidFill>
                  <a:schemeClr val="tx1"/>
                </a:solidFill>
                <a:latin typeface="楷体_GB2312" pitchFamily="49" charset="-122"/>
                <a:ea typeface="楷体_GB2312" pitchFamily="49" charset="-122"/>
              </a:rPr>
              <a:t>上遇到问题怎么办？</a:t>
            </a:r>
          </a:p>
        </p:txBody>
      </p:sp>
      <p:sp>
        <p:nvSpPr>
          <p:cNvPr id="260099" name="Rectangle 3"/>
          <p:cNvSpPr>
            <a:spLocks noGrp="1" noChangeArrowheads="1"/>
          </p:cNvSpPr>
          <p:nvPr>
            <p:ph sz="quarter" idx="1"/>
          </p:nvPr>
        </p:nvSpPr>
        <p:spPr/>
        <p:txBody>
          <a:bodyPr/>
          <a:lstStyle/>
          <a:p>
            <a:pPr>
              <a:lnSpc>
                <a:spcPct val="120000"/>
              </a:lnSpc>
              <a:buFont typeface="Wingdings" pitchFamily="2" charset="2"/>
              <a:buNone/>
            </a:pPr>
            <a:r>
              <a:rPr lang="en-US" altLang="zh-CN" sz="4000" b="1" dirty="0">
                <a:solidFill>
                  <a:schemeClr val="accent2"/>
                </a:solidFill>
                <a:ea typeface="楷体_GB2312" pitchFamily="49" charset="-122"/>
              </a:rPr>
              <a:t>  </a:t>
            </a:r>
            <a:r>
              <a:rPr lang="zh-CN" altLang="en-US" sz="3600" b="1" dirty="0">
                <a:latin typeface="楷体_GB2312" pitchFamily="49" charset="-122"/>
                <a:ea typeface="楷体_GB2312" pitchFamily="49" charset="-122"/>
              </a:rPr>
              <a:t>答：</a:t>
            </a:r>
          </a:p>
          <a:p>
            <a:pPr>
              <a:lnSpc>
                <a:spcPct val="120000"/>
              </a:lnSpc>
              <a:buFont typeface="Wingdings" pitchFamily="2" charset="2"/>
              <a:buNone/>
            </a:pPr>
            <a:r>
              <a:rPr lang="zh-CN" altLang="en-US" sz="3600" b="1" dirty="0">
                <a:latin typeface="楷体_GB2312" pitchFamily="49" charset="-122"/>
                <a:ea typeface="楷体_GB2312" pitchFamily="49" charset="-122"/>
              </a:rPr>
              <a:t>     测试前应尽量解决所有操作上的疑问，测试时不要说同测试内容无关的话。如遇问题，应举手示意，由考务人员前来处理。</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52400" y="228600"/>
            <a:ext cx="8507412" cy="758825"/>
          </a:xfrm>
        </p:spPr>
        <p:txBody>
          <a:bodyPr/>
          <a:lstStyle/>
          <a:p>
            <a:pPr algn="l"/>
            <a:r>
              <a:rPr lang="en-US" altLang="zh-CN" sz="4000" b="1" dirty="0" smtClean="0">
                <a:solidFill>
                  <a:schemeClr val="tx1"/>
                </a:solidFill>
                <a:latin typeface="楷体_GB2312" pitchFamily="49" charset="-122"/>
                <a:ea typeface="楷体_GB2312" pitchFamily="49" charset="-122"/>
              </a:rPr>
              <a:t>12.</a:t>
            </a:r>
            <a:r>
              <a:rPr lang="zh-CN" altLang="en-US" sz="4000" b="1" dirty="0" smtClean="0">
                <a:solidFill>
                  <a:schemeClr val="tx1"/>
                </a:solidFill>
                <a:latin typeface="楷体_GB2312" pitchFamily="49" charset="-122"/>
                <a:ea typeface="楷体_GB2312" pitchFamily="49" charset="-122"/>
              </a:rPr>
              <a:t>测试</a:t>
            </a:r>
            <a:r>
              <a:rPr lang="zh-CN" altLang="en-US" sz="4000" b="1" dirty="0">
                <a:solidFill>
                  <a:schemeClr val="tx1"/>
                </a:solidFill>
                <a:latin typeface="楷体_GB2312" pitchFamily="49" charset="-122"/>
                <a:ea typeface="楷体_GB2312" pitchFamily="49" charset="-122"/>
              </a:rPr>
              <a:t>用计算机可以任意操作吗？</a:t>
            </a:r>
          </a:p>
        </p:txBody>
      </p:sp>
      <p:sp>
        <p:nvSpPr>
          <p:cNvPr id="261123" name="Rectangle 3"/>
          <p:cNvSpPr>
            <a:spLocks noGrp="1" noChangeArrowheads="1"/>
          </p:cNvSpPr>
          <p:nvPr>
            <p:ph sz="quarter" idx="1"/>
          </p:nvPr>
        </p:nvSpPr>
        <p:spPr>
          <a:xfrm>
            <a:off x="250825" y="1844675"/>
            <a:ext cx="8569325" cy="4530725"/>
          </a:xfrm>
        </p:spPr>
        <p:txBody>
          <a:bodyPr/>
          <a:lstStyle/>
          <a:p>
            <a:pPr>
              <a:lnSpc>
                <a:spcPct val="120000"/>
              </a:lnSpc>
              <a:buFont typeface="Wingdings" pitchFamily="2" charset="2"/>
              <a:buNone/>
            </a:pPr>
            <a:r>
              <a:rPr lang="en-US" altLang="zh-CN" sz="36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答：</a:t>
            </a:r>
          </a:p>
          <a:p>
            <a:pPr>
              <a:lnSpc>
                <a:spcPct val="120000"/>
              </a:lnSpc>
              <a:buFont typeface="Wingdings" pitchFamily="2" charset="2"/>
              <a:buNone/>
            </a:pPr>
            <a:r>
              <a:rPr lang="zh-CN" altLang="en-US" sz="3600" b="1" dirty="0">
                <a:latin typeface="楷体_GB2312" pitchFamily="49" charset="-122"/>
                <a:ea typeface="楷体_GB2312" pitchFamily="49" charset="-122"/>
              </a:rPr>
              <a:t>     测试时，应按规定程序操作计算机。不要随意操作计算机，不要按动同测试操作无关的其它按钮，也不要拉扯各种连接线，以防出现影响录音的情况。</a:t>
            </a:r>
          </a:p>
          <a:p>
            <a:pPr lvl="1">
              <a:buFont typeface="Wingdings" pitchFamily="2" charset="2"/>
              <a:buNone/>
            </a:pPr>
            <a:endParaRPr lang="en-US" altLang="zh-CN" dirty="0"/>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52400" y="304800"/>
            <a:ext cx="8785225" cy="701675"/>
          </a:xfrm>
        </p:spPr>
        <p:txBody>
          <a:bodyPr>
            <a:normAutofit/>
          </a:bodyPr>
          <a:lstStyle/>
          <a:p>
            <a:pPr algn="l"/>
            <a:r>
              <a:rPr lang="en-US" altLang="zh-CN" sz="4000" b="1" dirty="0" smtClean="0">
                <a:solidFill>
                  <a:schemeClr val="tx1"/>
                </a:solidFill>
                <a:latin typeface="楷体_GB2312" pitchFamily="49" charset="-122"/>
                <a:ea typeface="楷体_GB2312" pitchFamily="49" charset="-122"/>
              </a:rPr>
              <a:t>13.</a:t>
            </a:r>
            <a:r>
              <a:rPr lang="zh-CN" altLang="en-US" sz="4000" b="1" dirty="0" smtClean="0">
                <a:solidFill>
                  <a:schemeClr val="tx1"/>
                </a:solidFill>
                <a:latin typeface="楷体_GB2312" pitchFamily="49" charset="-122"/>
                <a:ea typeface="楷体_GB2312" pitchFamily="49" charset="-122"/>
              </a:rPr>
              <a:t>考试</a:t>
            </a:r>
            <a:r>
              <a:rPr lang="zh-CN" altLang="en-US" sz="4000" b="1" dirty="0">
                <a:solidFill>
                  <a:schemeClr val="tx1"/>
                </a:solidFill>
                <a:latin typeface="楷体_GB2312" pitchFamily="49" charset="-122"/>
                <a:ea typeface="楷体_GB2312" pitchFamily="49" charset="-122"/>
              </a:rPr>
              <a:t>后</a:t>
            </a:r>
            <a:r>
              <a:rPr lang="en-US" altLang="zh-CN" sz="4000" b="1" dirty="0">
                <a:solidFill>
                  <a:schemeClr val="tx1"/>
                </a:solidFill>
                <a:latin typeface="楷体_GB2312" pitchFamily="49" charset="-122"/>
                <a:ea typeface="楷体_GB2312" pitchFamily="49" charset="-122"/>
              </a:rPr>
              <a:t>《</a:t>
            </a:r>
            <a:r>
              <a:rPr lang="zh-CN" altLang="en-US" sz="4000" b="1" dirty="0">
                <a:solidFill>
                  <a:schemeClr val="tx1"/>
                </a:solidFill>
                <a:latin typeface="楷体_GB2312" pitchFamily="49" charset="-122"/>
                <a:ea typeface="楷体_GB2312" pitchFamily="49" charset="-122"/>
              </a:rPr>
              <a:t>准考证</a:t>
            </a:r>
            <a:r>
              <a:rPr lang="en-US" altLang="zh-CN" sz="4000" b="1" dirty="0">
                <a:solidFill>
                  <a:schemeClr val="tx1"/>
                </a:solidFill>
                <a:latin typeface="楷体_GB2312" pitchFamily="49" charset="-122"/>
                <a:ea typeface="楷体_GB2312" pitchFamily="49" charset="-122"/>
              </a:rPr>
              <a:t>》</a:t>
            </a:r>
            <a:r>
              <a:rPr lang="zh-CN" altLang="en-US" sz="4000" b="1" dirty="0">
                <a:solidFill>
                  <a:schemeClr val="tx1"/>
                </a:solidFill>
                <a:latin typeface="楷体_GB2312" pitchFamily="49" charset="-122"/>
                <a:ea typeface="楷体_GB2312" pitchFamily="49" charset="-122"/>
              </a:rPr>
              <a:t>要上交吗？</a:t>
            </a:r>
          </a:p>
        </p:txBody>
      </p:sp>
      <p:sp>
        <p:nvSpPr>
          <p:cNvPr id="262147" name="Rectangle 3"/>
          <p:cNvSpPr>
            <a:spLocks noGrp="1" noChangeArrowheads="1"/>
          </p:cNvSpPr>
          <p:nvPr>
            <p:ph sz="quarter" idx="1"/>
          </p:nvPr>
        </p:nvSpPr>
        <p:spPr>
          <a:xfrm>
            <a:off x="152400" y="1830387"/>
            <a:ext cx="8748712" cy="3960813"/>
          </a:xfrm>
        </p:spPr>
        <p:txBody>
          <a:bodyPr/>
          <a:lstStyle/>
          <a:p>
            <a:pPr>
              <a:lnSpc>
                <a:spcPct val="120000"/>
              </a:lnSpc>
              <a:buFont typeface="Wingdings" pitchFamily="2" charset="2"/>
              <a:buNone/>
            </a:pPr>
            <a:r>
              <a:rPr lang="en-US" altLang="zh-CN" sz="36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答：</a:t>
            </a:r>
          </a:p>
          <a:p>
            <a:pPr>
              <a:lnSpc>
                <a:spcPct val="120000"/>
              </a:lnSpc>
              <a:buFont typeface="Wingdings" pitchFamily="2" charset="2"/>
              <a:buNone/>
            </a:pPr>
            <a:r>
              <a:rPr lang="zh-CN" altLang="en-US" sz="3600" b="1" dirty="0">
                <a:latin typeface="楷体_GB2312" pitchFamily="49" charset="-122"/>
                <a:ea typeface="楷体_GB2312" pitchFamily="49" charset="-122"/>
              </a:rPr>
              <a:t>      录入准考证号并核对个人信息后，请将</a:t>
            </a: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准考证</a:t>
            </a: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置于靠走道的考试桌桌上角，以便考务人员收取（</a:t>
            </a: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准考证</a:t>
            </a: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上的照片要用来制作证书）。</a:t>
            </a:r>
          </a:p>
          <a:p>
            <a:pPr lvl="1">
              <a:buFont typeface="Wingdings" pitchFamily="2" charset="2"/>
              <a:buNone/>
            </a:pPr>
            <a:endParaRPr lang="en-US" altLang="zh-CN" sz="2400" dirty="0"/>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30" name="Picture 6" descr="C:\Program Files (x86)\Microsoft Office\MEDIA\CAGCAT10\j0157995.wmf"/>
          <p:cNvPicPr>
            <a:picLocks noChangeAspect="1" noChangeArrowheads="1"/>
          </p:cNvPicPr>
          <p:nvPr/>
        </p:nvPicPr>
        <p:blipFill>
          <a:blip r:embed="rId3"/>
          <a:srcRect/>
          <a:stretch>
            <a:fillRect/>
          </a:stretch>
        </p:blipFill>
        <p:spPr bwMode="auto">
          <a:xfrm>
            <a:off x="5791201" y="228600"/>
            <a:ext cx="1600200" cy="267127"/>
          </a:xfrm>
          <a:prstGeom prst="rect">
            <a:avLst/>
          </a:prstGeom>
          <a:noFill/>
        </p:spPr>
      </p:pic>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Administrator\Desktop\97918f74ef8e0cfa6aaa2fa527f9627b.jpg"/>
          <p:cNvPicPr>
            <a:picLocks noChangeAspect="1" noChangeArrowheads="1" noCrop="1"/>
          </p:cNvPicPr>
          <p:nvPr/>
        </p:nvPicPr>
        <p:blipFill>
          <a:blip r:embed="rId2" cstate="print"/>
          <a:srcRect/>
          <a:stretch>
            <a:fillRect/>
          </a:stretch>
        </p:blipFill>
        <p:spPr bwMode="auto">
          <a:xfrm>
            <a:off x="914400" y="2143124"/>
            <a:ext cx="7425267" cy="4009644"/>
          </a:xfrm>
          <a:prstGeom prst="rect">
            <a:avLst/>
          </a:prstGeom>
          <a:noFill/>
        </p:spPr>
      </p:pic>
      <p:sp>
        <p:nvSpPr>
          <p:cNvPr id="263170" name="Rectangle 2"/>
          <p:cNvSpPr>
            <a:spLocks noGrp="1" noChangeArrowheads="1"/>
          </p:cNvSpPr>
          <p:nvPr>
            <p:ph type="body" idx="4294967295"/>
          </p:nvPr>
        </p:nvSpPr>
        <p:spPr>
          <a:xfrm>
            <a:off x="1447800" y="1603375"/>
            <a:ext cx="6781800" cy="1673225"/>
          </a:xfrm>
        </p:spPr>
        <p:txBody>
          <a:bodyPr>
            <a:normAutofit/>
          </a:bodyPr>
          <a:lstStyle/>
          <a:p>
            <a:pPr algn="ctr">
              <a:buFont typeface="Wingdings" pitchFamily="2" charset="2"/>
              <a:buNone/>
            </a:pPr>
            <a:r>
              <a:rPr lang="zh-CN" altLang="en-US" sz="4800" b="1" dirty="0" smtClean="0">
                <a:solidFill>
                  <a:schemeClr val="accent3">
                    <a:lumMod val="75000"/>
                  </a:schemeClr>
                </a:solidFill>
                <a:latin typeface="微软雅黑" pitchFamily="34" charset="-122"/>
                <a:ea typeface="微软雅黑" pitchFamily="34" charset="-122"/>
              </a:rPr>
              <a:t>祝同学们顺利通过考试！</a:t>
            </a:r>
            <a:endParaRPr lang="en-US" altLang="zh-CN" sz="4800" b="1" dirty="0">
              <a:solidFill>
                <a:schemeClr val="accent3">
                  <a:lumMod val="7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03确认"/>
          <p:cNvPicPr>
            <a:picLocks noGrp="1" noChangeAspect="1" noChangeArrowheads="1"/>
          </p:cNvPicPr>
          <p:nvPr>
            <p:ph sz="quarter" idx="1"/>
          </p:nvPr>
        </p:nvPicPr>
        <p:blipFill>
          <a:blip r:embed="rId2" cstate="print"/>
          <a:srcRect/>
          <a:stretch>
            <a:fillRect/>
          </a:stretch>
        </p:blipFill>
        <p:spPr>
          <a:xfrm>
            <a:off x="0" y="-25400"/>
            <a:ext cx="9144000" cy="6859588"/>
          </a:xfrm>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endParaRPr lang="zh-CN" altLang="zh-CN"/>
          </a:p>
        </p:txBody>
      </p:sp>
      <p:sp>
        <p:nvSpPr>
          <p:cNvPr id="267267" name="Rectangle 3"/>
          <p:cNvSpPr>
            <a:spLocks noGrp="1" noChangeArrowheads="1"/>
          </p:cNvSpPr>
          <p:nvPr>
            <p:ph sz="quarter" idx="1"/>
          </p:nvPr>
        </p:nvSpPr>
        <p:spPr/>
        <p:txBody>
          <a:bodyPr/>
          <a:lstStyle/>
          <a:p>
            <a:endParaRPr lang="zh-CN" altLang="zh-CN"/>
          </a:p>
        </p:txBody>
      </p:sp>
      <p:pic>
        <p:nvPicPr>
          <p:cNvPr id="267268" name="Picture 4" descr="考生登陆成功等待考试"/>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descr="05试音中"/>
          <p:cNvPicPr>
            <a:picLocks noGrp="1" noChangeAspect="1" noChangeArrowheads="1"/>
          </p:cNvPicPr>
          <p:nvPr>
            <p:ph sz="quarter" idx="1"/>
          </p:nvPr>
        </p:nvPicPr>
        <p:blipFill>
          <a:blip r:embed="rId2" cstate="print"/>
          <a:srcRect/>
          <a:stretch>
            <a:fillRect/>
          </a:stretch>
        </p:blipFill>
        <p:spPr>
          <a:xfrm>
            <a:off x="0" y="50800"/>
            <a:ext cx="9144000" cy="6858000"/>
          </a:xfrm>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endParaRPr lang="zh-CN" altLang="zh-CN"/>
          </a:p>
        </p:txBody>
      </p:sp>
      <p:sp>
        <p:nvSpPr>
          <p:cNvPr id="269315" name="Rectangle 3"/>
          <p:cNvSpPr>
            <a:spLocks noGrp="1" noChangeArrowheads="1"/>
          </p:cNvSpPr>
          <p:nvPr>
            <p:ph sz="quarter" idx="1"/>
          </p:nvPr>
        </p:nvSpPr>
        <p:spPr/>
        <p:txBody>
          <a:bodyPr/>
          <a:lstStyle/>
          <a:p>
            <a:endParaRPr lang="zh-CN" altLang="zh-CN"/>
          </a:p>
        </p:txBody>
      </p:sp>
      <p:pic>
        <p:nvPicPr>
          <p:cNvPr id="269316" name="Picture 4" descr="考生试音成功"/>
          <p:cNvPicPr>
            <a:picLocks noChangeAspect="1" noChangeArrowheads="1"/>
          </p:cNvPicPr>
          <p:nvPr/>
        </p:nvPicPr>
        <p:blipFill>
          <a:blip r:embed="rId2" cstate="print"/>
          <a:srcRect/>
          <a:stretch>
            <a:fillRect/>
          </a:stretch>
        </p:blipFill>
        <p:spPr bwMode="auto">
          <a:xfrm>
            <a:off x="0" y="0"/>
            <a:ext cx="9197975" cy="6899275"/>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08正在考第一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descr="09正在考第二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10正在考第三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4213" y="304800"/>
            <a:ext cx="6913562" cy="898525"/>
          </a:xfrm>
        </p:spPr>
        <p:txBody>
          <a:bodyPr/>
          <a:lstStyle/>
          <a:p>
            <a:pPr algn="l"/>
            <a:r>
              <a:rPr lang="zh-CN" altLang="en-US" sz="3200" b="1" dirty="0"/>
              <a:t>第</a:t>
            </a:r>
            <a:r>
              <a:rPr lang="zh-CN" altLang="en-US" sz="3200" b="1" dirty="0" smtClean="0"/>
              <a:t>一部分</a:t>
            </a:r>
            <a:endParaRPr lang="en-US" altLang="zh-CN" sz="3200" b="1" dirty="0"/>
          </a:p>
        </p:txBody>
      </p:sp>
      <p:sp>
        <p:nvSpPr>
          <p:cNvPr id="136200" name="Rectangle 8"/>
          <p:cNvSpPr>
            <a:spLocks noChangeArrowheads="1"/>
          </p:cNvSpPr>
          <p:nvPr/>
        </p:nvSpPr>
        <p:spPr bwMode="auto">
          <a:xfrm>
            <a:off x="1066800" y="1752600"/>
            <a:ext cx="6913563" cy="1431925"/>
          </a:xfrm>
          <a:prstGeom prst="rect">
            <a:avLst/>
          </a:prstGeom>
          <a:noFill/>
          <a:ln w="9525">
            <a:noFill/>
            <a:miter lim="800000"/>
            <a:headEnd/>
            <a:tailEnd/>
          </a:ln>
          <a:effectLst/>
        </p:spPr>
        <p:txBody>
          <a:bodyPr anchor="ctr"/>
          <a:lstStyle/>
          <a:p>
            <a:pPr algn="ctr"/>
            <a:r>
              <a:rPr lang="en-US" altLang="zh-CN" sz="6000" b="1" dirty="0">
                <a:solidFill>
                  <a:srgbClr val="800000"/>
                </a:solidFill>
                <a:latin typeface="微软雅黑" pitchFamily="34" charset="-122"/>
                <a:ea typeface="微软雅黑" pitchFamily="34" charset="-122"/>
              </a:rPr>
              <a:t>PSC</a:t>
            </a:r>
            <a:r>
              <a:rPr lang="zh-CN" altLang="en-US" sz="6000" b="1" dirty="0">
                <a:solidFill>
                  <a:srgbClr val="800000"/>
                </a:solidFill>
                <a:latin typeface="微软雅黑" pitchFamily="34" charset="-122"/>
                <a:ea typeface="微软雅黑" pitchFamily="34" charset="-122"/>
              </a:rPr>
              <a:t>基本情况介绍</a:t>
            </a:r>
          </a:p>
        </p:txBody>
      </p:sp>
      <p:pic>
        <p:nvPicPr>
          <p:cNvPr id="1027" name="Picture 3" descr="C:\Users\Administrator\Desktop\download.jpg"/>
          <p:cNvPicPr>
            <a:picLocks noChangeAspect="1" noChangeArrowheads="1"/>
          </p:cNvPicPr>
          <p:nvPr/>
        </p:nvPicPr>
        <p:blipFill>
          <a:blip r:embed="rId2" cstate="print"/>
          <a:srcRect/>
          <a:stretch>
            <a:fillRect/>
          </a:stretch>
        </p:blipFill>
        <p:spPr bwMode="auto">
          <a:xfrm>
            <a:off x="5962650" y="3429000"/>
            <a:ext cx="1962150" cy="2333625"/>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11正在考第四题"/>
          <p:cNvPicPr>
            <a:picLocks noGrp="1" noChangeAspect="1" noChangeArrowheads="1"/>
          </p:cNvPicPr>
          <p:nvPr>
            <p:ph sz="quarter" idx="1"/>
          </p:nvPr>
        </p:nvPicPr>
        <p:blipFill>
          <a:blip r:embed="rId2" cstate="print"/>
          <a:srcRect/>
          <a:stretch>
            <a:fillRect/>
          </a:stretch>
        </p:blipFill>
        <p:spPr>
          <a:xfrm>
            <a:off x="0" y="-3175"/>
            <a:ext cx="9144000" cy="6858000"/>
          </a:xfrm>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endParaRPr lang="zh-CN" altLang="zh-CN"/>
          </a:p>
        </p:txBody>
      </p:sp>
      <p:sp>
        <p:nvSpPr>
          <p:cNvPr id="274435" name="Rectangle 3"/>
          <p:cNvSpPr>
            <a:spLocks noGrp="1" noChangeArrowheads="1"/>
          </p:cNvSpPr>
          <p:nvPr>
            <p:ph sz="quarter" idx="1"/>
          </p:nvPr>
        </p:nvSpPr>
        <p:spPr/>
        <p:txBody>
          <a:bodyPr/>
          <a:lstStyle/>
          <a:p>
            <a:endParaRPr lang="zh-CN" altLang="zh-CN"/>
          </a:p>
        </p:txBody>
      </p:sp>
      <p:pic>
        <p:nvPicPr>
          <p:cNvPr id="274436" name="Picture 4" descr="考试成功"/>
          <p:cNvPicPr>
            <a:picLocks noChangeAspect="1" noChangeArrowheads="1"/>
          </p:cNvPicPr>
          <p:nvPr/>
        </p:nvPicPr>
        <p:blipFill>
          <a:blip r:embed="rId2" cstate="print"/>
          <a:srcRect/>
          <a:stretch>
            <a:fillRect/>
          </a:stretch>
        </p:blipFill>
        <p:spPr bwMode="auto">
          <a:xfrm>
            <a:off x="0" y="0"/>
            <a:ext cx="9197975" cy="6897688"/>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76200"/>
            <a:ext cx="79248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accent3">
                    <a:shade val="75000"/>
                  </a:schemeClr>
                </a:solidFill>
                <a:effectLst/>
                <a:uLnTx/>
                <a:uFillTx/>
                <a:latin typeface="+mj-lt"/>
                <a:ea typeface="+mj-ea"/>
                <a:cs typeface="+mj-cs"/>
              </a:rPr>
              <a:t>第二部分</a:t>
            </a:r>
            <a:endParaRPr kumimoji="0" lang="en-US" altLang="zh-CN" sz="36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8" name="Rectangle 6"/>
          <p:cNvSpPr>
            <a:spLocks noChangeArrowheads="1"/>
          </p:cNvSpPr>
          <p:nvPr/>
        </p:nvSpPr>
        <p:spPr bwMode="auto">
          <a:xfrm>
            <a:off x="533400" y="2286000"/>
            <a:ext cx="8229600" cy="1143000"/>
          </a:xfrm>
          <a:prstGeom prst="rect">
            <a:avLst/>
          </a:prstGeom>
          <a:noFill/>
          <a:ln w="9525">
            <a:noFill/>
            <a:miter lim="800000"/>
            <a:headEnd/>
            <a:tailEnd/>
          </a:ln>
          <a:effectLst/>
        </p:spPr>
        <p:txBody>
          <a:bodyPr anchor="ctr"/>
          <a:lstStyle/>
          <a:p>
            <a:pPr algn="ctr"/>
            <a:r>
              <a:rPr lang="zh-CN" altLang="en-US" sz="6000" b="1" dirty="0">
                <a:solidFill>
                  <a:srgbClr val="800000"/>
                </a:solidFill>
                <a:latin typeface="微软雅黑" pitchFamily="34" charset="-122"/>
                <a:ea typeface="微软雅黑" pitchFamily="34" charset="-122"/>
              </a:rPr>
              <a:t>测试内容分项辅导</a:t>
            </a:r>
          </a:p>
        </p:txBody>
      </p:sp>
      <p:pic>
        <p:nvPicPr>
          <p:cNvPr id="2051" name="Picture 3" descr="C:\Users\Administrator\Desktop\1513464Z4-12.png"/>
          <p:cNvPicPr>
            <a:picLocks noChangeAspect="1" noChangeArrowheads="1"/>
          </p:cNvPicPr>
          <p:nvPr/>
        </p:nvPicPr>
        <p:blipFill>
          <a:blip r:embed="rId2" cstate="print"/>
          <a:srcRect/>
          <a:stretch>
            <a:fillRect/>
          </a:stretch>
        </p:blipFill>
        <p:spPr bwMode="auto">
          <a:xfrm>
            <a:off x="6181725" y="4152900"/>
            <a:ext cx="2657475" cy="20193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第一项测查要点</a:t>
            </a:r>
          </a:p>
        </p:txBody>
      </p:sp>
      <p:sp>
        <p:nvSpPr>
          <p:cNvPr id="141315" name="Rectangle 3"/>
          <p:cNvSpPr>
            <a:spLocks noGrp="1" noChangeArrowheads="1"/>
          </p:cNvSpPr>
          <p:nvPr>
            <p:ph sz="quarter" idx="1"/>
          </p:nvPr>
        </p:nvSpPr>
        <p:spPr>
          <a:xfrm>
            <a:off x="301752" y="1828800"/>
            <a:ext cx="8503920" cy="4572000"/>
          </a:xfrm>
        </p:spPr>
        <p:txBody>
          <a:bodyPr/>
          <a:lstStyle/>
          <a:p>
            <a:pPr>
              <a:lnSpc>
                <a:spcPts val="3500"/>
              </a:lnSpc>
              <a:spcAft>
                <a:spcPts val="1200"/>
              </a:spcAft>
            </a:pPr>
            <a:r>
              <a:rPr lang="zh-CN" altLang="en-US" b="1" dirty="0">
                <a:solidFill>
                  <a:schemeClr val="bg2">
                    <a:lumMod val="50000"/>
                  </a:schemeClr>
                </a:solidFill>
                <a:latin typeface="宋体" pitchFamily="2" charset="-122"/>
                <a:ea typeface="宋体" pitchFamily="2" charset="-122"/>
              </a:rPr>
              <a:t>测查方式</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读单音节字词</a:t>
            </a:r>
            <a:r>
              <a:rPr lang="en-US" altLang="zh-CN" b="1" dirty="0">
                <a:solidFill>
                  <a:schemeClr val="bg2">
                    <a:lumMod val="50000"/>
                  </a:schemeClr>
                </a:solidFill>
                <a:latin typeface="宋体" pitchFamily="2" charset="-122"/>
                <a:ea typeface="宋体" pitchFamily="2" charset="-122"/>
              </a:rPr>
              <a:t>100</a:t>
            </a:r>
            <a:r>
              <a:rPr lang="zh-CN" altLang="en-US" b="1" dirty="0">
                <a:solidFill>
                  <a:schemeClr val="bg2">
                    <a:lumMod val="50000"/>
                  </a:schemeClr>
                </a:solidFill>
                <a:latin typeface="宋体" pitchFamily="2" charset="-122"/>
                <a:ea typeface="宋体" pitchFamily="2" charset="-122"/>
              </a:rPr>
              <a:t>个</a:t>
            </a:r>
          </a:p>
          <a:p>
            <a:pPr>
              <a:lnSpc>
                <a:spcPts val="3500"/>
              </a:lnSpc>
              <a:spcAft>
                <a:spcPts val="1200"/>
              </a:spcAft>
            </a:pPr>
            <a:r>
              <a:rPr lang="zh-CN" altLang="en-US" b="1" dirty="0">
                <a:solidFill>
                  <a:schemeClr val="bg2">
                    <a:lumMod val="50000"/>
                  </a:schemeClr>
                </a:solidFill>
                <a:latin typeface="宋体" pitchFamily="2" charset="-122"/>
                <a:ea typeface="宋体" pitchFamily="2" charset="-122"/>
              </a:rPr>
              <a:t>测查内容</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普通话音节的声、韵、调。</a:t>
            </a:r>
          </a:p>
          <a:p>
            <a:pPr>
              <a:lnSpc>
                <a:spcPts val="3500"/>
              </a:lnSpc>
              <a:spcAft>
                <a:spcPts val="1200"/>
              </a:spcAft>
            </a:pPr>
            <a:r>
              <a:rPr lang="zh-CN" altLang="en-US" b="1" dirty="0">
                <a:solidFill>
                  <a:schemeClr val="bg2">
                    <a:lumMod val="50000"/>
                  </a:schemeClr>
                </a:solidFill>
                <a:latin typeface="宋体" pitchFamily="2" charset="-122"/>
                <a:ea typeface="宋体" pitchFamily="2" charset="-122"/>
              </a:rPr>
              <a:t>分值计算</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总分</a:t>
            </a:r>
            <a:r>
              <a:rPr lang="en-US" altLang="zh-CN" b="1" dirty="0">
                <a:solidFill>
                  <a:schemeClr val="bg2">
                    <a:lumMod val="50000"/>
                  </a:schemeClr>
                </a:solidFill>
                <a:latin typeface="宋体" pitchFamily="2" charset="-122"/>
                <a:ea typeface="宋体" pitchFamily="2" charset="-122"/>
              </a:rPr>
              <a:t>10</a:t>
            </a:r>
            <a:r>
              <a:rPr lang="zh-CN" altLang="en-US" b="1" dirty="0">
                <a:solidFill>
                  <a:schemeClr val="bg2">
                    <a:lumMod val="50000"/>
                  </a:schemeClr>
                </a:solidFill>
                <a:latin typeface="宋体" pitchFamily="2" charset="-122"/>
                <a:ea typeface="宋体" pitchFamily="2" charset="-122"/>
              </a:rPr>
              <a:t>分。一个错误扣</a:t>
            </a:r>
            <a:r>
              <a:rPr lang="en-US" altLang="zh-CN" b="1" dirty="0">
                <a:solidFill>
                  <a:schemeClr val="bg2">
                    <a:lumMod val="50000"/>
                  </a:schemeClr>
                </a:solidFill>
                <a:latin typeface="宋体" pitchFamily="2" charset="-122"/>
                <a:ea typeface="宋体" pitchFamily="2" charset="-122"/>
              </a:rPr>
              <a:t>0.1</a:t>
            </a:r>
            <a:r>
              <a:rPr lang="zh-CN" altLang="en-US" b="1" dirty="0" smtClean="0">
                <a:solidFill>
                  <a:schemeClr val="bg2">
                    <a:lumMod val="50000"/>
                  </a:schemeClr>
                </a:solidFill>
                <a:latin typeface="宋体" pitchFamily="2" charset="-122"/>
                <a:ea typeface="宋体" pitchFamily="2" charset="-122"/>
              </a:rPr>
              <a:t>分；一</a:t>
            </a:r>
            <a:r>
              <a:rPr lang="zh-CN" altLang="en-US" b="1" dirty="0">
                <a:solidFill>
                  <a:schemeClr val="bg2">
                    <a:lumMod val="50000"/>
                  </a:schemeClr>
                </a:solidFill>
                <a:latin typeface="宋体" pitchFamily="2" charset="-122"/>
                <a:ea typeface="宋体" pitchFamily="2" charset="-122"/>
              </a:rPr>
              <a:t>个缺陷</a:t>
            </a:r>
            <a:r>
              <a:rPr lang="zh-CN" altLang="en-US" b="1" dirty="0" smtClean="0">
                <a:solidFill>
                  <a:schemeClr val="bg2">
                    <a:lumMod val="50000"/>
                  </a:schemeClr>
                </a:solidFill>
                <a:latin typeface="宋体" pitchFamily="2" charset="-122"/>
                <a:ea typeface="宋体" pitchFamily="2" charset="-122"/>
              </a:rPr>
              <a:t>扣             </a:t>
            </a:r>
            <a:r>
              <a:rPr lang="en-US" altLang="zh-CN" b="1" dirty="0" smtClean="0">
                <a:solidFill>
                  <a:schemeClr val="bg2">
                    <a:lumMod val="50000"/>
                  </a:schemeClr>
                </a:solidFill>
                <a:latin typeface="宋体" pitchFamily="2" charset="-122"/>
                <a:ea typeface="宋体" pitchFamily="2" charset="-122"/>
              </a:rPr>
              <a:t>0.05</a:t>
            </a:r>
            <a:r>
              <a:rPr lang="zh-CN" altLang="en-US" b="1" dirty="0">
                <a:solidFill>
                  <a:schemeClr val="bg2">
                    <a:lumMod val="50000"/>
                  </a:schemeClr>
                </a:solidFill>
                <a:latin typeface="宋体" pitchFamily="2" charset="-122"/>
                <a:ea typeface="宋体" pitchFamily="2" charset="-122"/>
              </a:rPr>
              <a:t>分。限时</a:t>
            </a:r>
            <a:r>
              <a:rPr lang="en-US" altLang="zh-CN" b="1" dirty="0">
                <a:solidFill>
                  <a:schemeClr val="bg2">
                    <a:lumMod val="50000"/>
                  </a:schemeClr>
                </a:solidFill>
                <a:latin typeface="宋体" pitchFamily="2" charset="-122"/>
                <a:ea typeface="宋体" pitchFamily="2" charset="-122"/>
              </a:rPr>
              <a:t>3.5</a:t>
            </a:r>
            <a:r>
              <a:rPr lang="zh-CN" altLang="en-US" b="1" dirty="0">
                <a:solidFill>
                  <a:schemeClr val="bg2">
                    <a:lumMod val="50000"/>
                  </a:schemeClr>
                </a:solidFill>
                <a:latin typeface="宋体" pitchFamily="2" charset="-122"/>
                <a:ea typeface="宋体" pitchFamily="2" charset="-122"/>
              </a:rPr>
              <a:t>分钟，超时扣分。（未读的字按错误扣分，一般情况下</a:t>
            </a:r>
            <a:r>
              <a:rPr lang="en-US" altLang="zh-CN" b="1" dirty="0">
                <a:solidFill>
                  <a:schemeClr val="bg2">
                    <a:lumMod val="50000"/>
                  </a:schemeClr>
                </a:solidFill>
                <a:latin typeface="宋体" pitchFamily="2" charset="-122"/>
                <a:ea typeface="宋体" pitchFamily="2" charset="-122"/>
              </a:rPr>
              <a:t>2</a:t>
            </a:r>
            <a:r>
              <a:rPr lang="zh-CN" altLang="en-US" b="1" dirty="0">
                <a:solidFill>
                  <a:schemeClr val="bg2">
                    <a:lumMod val="50000"/>
                  </a:schemeClr>
                </a:solidFill>
                <a:latin typeface="宋体" pitchFamily="2" charset="-122"/>
                <a:ea typeface="宋体" pitchFamily="2" charset="-122"/>
              </a:rPr>
              <a:t>分钟即可完成。）</a:t>
            </a:r>
          </a:p>
          <a:p>
            <a:pPr>
              <a:lnSpc>
                <a:spcPts val="3500"/>
              </a:lnSpc>
              <a:spcAft>
                <a:spcPts val="1200"/>
              </a:spcAft>
            </a:pPr>
            <a:r>
              <a:rPr lang="zh-CN" altLang="en-US" b="1" dirty="0">
                <a:solidFill>
                  <a:schemeClr val="bg2">
                    <a:lumMod val="50000"/>
                  </a:schemeClr>
                </a:solidFill>
                <a:latin typeface="宋体" pitchFamily="2" charset="-122"/>
                <a:ea typeface="宋体" pitchFamily="2" charset="-122"/>
              </a:rPr>
              <a:t>测查范围</a:t>
            </a:r>
            <a:r>
              <a:rPr lang="en-US" altLang="zh-CN" b="1" dirty="0" smtClean="0">
                <a:solidFill>
                  <a:schemeClr val="bg2">
                    <a:lumMod val="50000"/>
                  </a:schemeClr>
                </a:solidFill>
                <a:latin typeface="宋体" pitchFamily="2" charset="-122"/>
                <a:ea typeface="宋体" pitchFamily="2" charset="-122"/>
              </a:rPr>
              <a:t>:100</a:t>
            </a:r>
            <a:r>
              <a:rPr lang="zh-CN" altLang="en-US" b="1" dirty="0">
                <a:solidFill>
                  <a:schemeClr val="bg2">
                    <a:lumMod val="50000"/>
                  </a:schemeClr>
                </a:solidFill>
                <a:latin typeface="宋体" pitchFamily="2" charset="-122"/>
                <a:ea typeface="宋体" pitchFamily="2" charset="-122"/>
              </a:rPr>
              <a:t>个单音节字测查范围遍及普通话语音</a:t>
            </a:r>
            <a:r>
              <a:rPr lang="zh-CN" altLang="en-US" b="1" dirty="0" smtClean="0">
                <a:solidFill>
                  <a:schemeClr val="bg2">
                    <a:lumMod val="50000"/>
                  </a:schemeClr>
                </a:solidFill>
                <a:latin typeface="宋体" pitchFamily="2" charset="-122"/>
                <a:ea typeface="宋体" pitchFamily="2" charset="-122"/>
              </a:rPr>
              <a:t>系  统</a:t>
            </a:r>
            <a:r>
              <a:rPr lang="zh-CN" altLang="en-US" b="1" dirty="0">
                <a:solidFill>
                  <a:schemeClr val="bg2">
                    <a:lumMod val="50000"/>
                  </a:schemeClr>
                </a:solidFill>
                <a:latin typeface="宋体" pitchFamily="2" charset="-122"/>
                <a:ea typeface="宋体" pitchFamily="2" charset="-122"/>
              </a:rPr>
              <a:t>所有的声母、韵母和声调，出现频率均衡，难易度一致。</a:t>
            </a:r>
          </a:p>
          <a:p>
            <a:pPr>
              <a:lnSpc>
                <a:spcPct val="90000"/>
              </a:lnSpc>
              <a:spcAft>
                <a:spcPts val="1200"/>
              </a:spcAft>
              <a:buFont typeface="Wingdings" pitchFamily="2" charset="2"/>
              <a:buNone/>
            </a:pPr>
            <a:endParaRPr lang="zh-CN" altLang="en-US" b="1" dirty="0">
              <a:solidFill>
                <a:srgbClr val="FFFF00"/>
              </a:solidFill>
              <a:latin typeface="宋体" pitchFamily="2" charset="-122"/>
              <a:ea typeface="宋体" pitchFamily="2" charset="-122"/>
            </a:endParaRPr>
          </a:p>
          <a:p>
            <a:pPr>
              <a:lnSpc>
                <a:spcPct val="90000"/>
              </a:lnSpc>
            </a:pPr>
            <a:endParaRPr lang="en-US" altLang="zh-CN" b="1"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普通话语音系统</a:t>
            </a:r>
          </a:p>
        </p:txBody>
      </p:sp>
      <p:sp>
        <p:nvSpPr>
          <p:cNvPr id="149507" name="Rectangle 3"/>
          <p:cNvSpPr>
            <a:spLocks noGrp="1" noChangeArrowheads="1"/>
          </p:cNvSpPr>
          <p:nvPr>
            <p:ph sz="quarter" idx="1"/>
          </p:nvPr>
        </p:nvSpPr>
        <p:spPr>
          <a:xfrm>
            <a:off x="914400" y="1752600"/>
            <a:ext cx="7010400" cy="4572000"/>
          </a:xfrm>
        </p:spPr>
        <p:txBody>
          <a:bodyPr>
            <a:normAutofit/>
          </a:bodyPr>
          <a:lstStyle/>
          <a:p>
            <a:pPr>
              <a:spcAft>
                <a:spcPts val="1200"/>
              </a:spcAft>
            </a:pPr>
            <a:r>
              <a:rPr lang="zh-CN" altLang="en-US" sz="3000" b="1" dirty="0">
                <a:solidFill>
                  <a:schemeClr val="bg2">
                    <a:lumMod val="50000"/>
                  </a:schemeClr>
                </a:solidFill>
                <a:latin typeface="黑体" pitchFamily="49" charset="-122"/>
                <a:ea typeface="黑体" pitchFamily="49" charset="-122"/>
              </a:rPr>
              <a:t>普通话声母</a:t>
            </a:r>
          </a:p>
          <a:p>
            <a:pPr>
              <a:spcAft>
                <a:spcPts val="1200"/>
              </a:spcAft>
            </a:pPr>
            <a:r>
              <a:rPr lang="zh-CN" altLang="en-US" sz="3000" b="1" dirty="0">
                <a:solidFill>
                  <a:schemeClr val="bg2">
                    <a:lumMod val="50000"/>
                  </a:schemeClr>
                </a:solidFill>
                <a:latin typeface="黑体" pitchFamily="49" charset="-122"/>
                <a:ea typeface="黑体" pitchFamily="49" charset="-122"/>
              </a:rPr>
              <a:t>普通话韵母</a:t>
            </a:r>
          </a:p>
          <a:p>
            <a:pPr>
              <a:spcAft>
                <a:spcPts val="1200"/>
              </a:spcAft>
            </a:pPr>
            <a:r>
              <a:rPr lang="zh-CN" altLang="en-US" sz="3000" b="1" dirty="0">
                <a:solidFill>
                  <a:schemeClr val="bg2">
                    <a:lumMod val="50000"/>
                  </a:schemeClr>
                </a:solidFill>
                <a:latin typeface="黑体" pitchFamily="49" charset="-122"/>
                <a:ea typeface="黑体" pitchFamily="49" charset="-122"/>
              </a:rPr>
              <a:t>普通话声调</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kumimoji="1" lang="zh-CN" altLang="en-US" sz="4400" b="1" dirty="0" smtClean="0">
                <a:ea typeface="隶书" pitchFamily="49" charset="-122"/>
              </a:rPr>
              <a:t>发音示意图</a:t>
            </a:r>
            <a:endParaRPr kumimoji="1" lang="zh-CN" altLang="en-US" sz="4400" b="1" dirty="0">
              <a:ea typeface="隶书" pitchFamily="49" charset="-122"/>
            </a:endParaRPr>
          </a:p>
        </p:txBody>
      </p:sp>
      <p:pic>
        <p:nvPicPr>
          <p:cNvPr id="33798" name="Picture 6" descr="m"/>
          <p:cNvPicPr>
            <a:picLocks noChangeAspect="1" noChangeArrowheads="1"/>
          </p:cNvPicPr>
          <p:nvPr/>
        </p:nvPicPr>
        <p:blipFill>
          <a:blip r:embed="rId3" cstate="print"/>
          <a:srcRect/>
          <a:stretch>
            <a:fillRect/>
          </a:stretch>
        </p:blipFill>
        <p:spPr bwMode="auto">
          <a:xfrm>
            <a:off x="990600" y="1219200"/>
            <a:ext cx="7162800" cy="5264326"/>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9" name="Picture 5" descr="2007111222155760"/>
          <p:cNvPicPr>
            <a:picLocks noChangeAspect="1" noChangeArrowheads="1"/>
          </p:cNvPicPr>
          <p:nvPr/>
        </p:nvPicPr>
        <p:blipFill>
          <a:blip r:embed="rId3" cstate="print"/>
          <a:srcRect/>
          <a:stretch>
            <a:fillRect/>
          </a:stretch>
        </p:blipFill>
        <p:spPr bwMode="auto">
          <a:xfrm>
            <a:off x="174008" y="152400"/>
            <a:ext cx="8741392" cy="6553200"/>
          </a:xfrm>
          <a:prstGeom prst="rect">
            <a:avLst/>
          </a:prstGeom>
          <a:noFill/>
          <a:ln w="38100">
            <a:solidFill>
              <a:schemeClr val="accent1"/>
            </a:solidFill>
            <a:miter lim="800000"/>
            <a:headEnd/>
            <a:tailEnd/>
          </a:ln>
        </p:spPr>
      </p:pic>
      <p:grpSp>
        <p:nvGrpSpPr>
          <p:cNvPr id="2" name="Group 11"/>
          <p:cNvGrpSpPr>
            <a:grpSpLocks/>
          </p:cNvGrpSpPr>
          <p:nvPr/>
        </p:nvGrpSpPr>
        <p:grpSpPr bwMode="auto">
          <a:xfrm>
            <a:off x="3962400" y="3429000"/>
            <a:ext cx="3048000" cy="1905000"/>
            <a:chOff x="2208" y="2112"/>
            <a:chExt cx="1920" cy="1200"/>
          </a:xfrm>
        </p:grpSpPr>
        <p:sp>
          <p:nvSpPr>
            <p:cNvPr id="149510" name="Rectangle 6"/>
            <p:cNvSpPr>
              <a:spLocks noChangeArrowheads="1"/>
            </p:cNvSpPr>
            <p:nvPr/>
          </p:nvSpPr>
          <p:spPr bwMode="auto">
            <a:xfrm>
              <a:off x="2256" y="2544"/>
              <a:ext cx="1872" cy="327"/>
            </a:xfrm>
            <a:prstGeom prst="rect">
              <a:avLst/>
            </a:prstGeom>
            <a:solidFill>
              <a:schemeClr val="accent1"/>
            </a:solidFill>
            <a:ln w="9525">
              <a:noFill/>
              <a:miter lim="800000"/>
              <a:headEnd/>
              <a:tailEnd/>
            </a:ln>
            <a:effectLst/>
          </p:spPr>
          <p:txBody>
            <a:bodyPr>
              <a:spAutoFit/>
            </a:bodyPr>
            <a:lstStyle/>
            <a:p>
              <a:r>
                <a:rPr kumimoji="1" lang="zh-CN" altLang="en-US" sz="2800" b="1">
                  <a:ea typeface="隶书" pitchFamily="49" charset="-122"/>
                </a:rPr>
                <a:t>平翘舌音</a:t>
              </a:r>
            </a:p>
          </p:txBody>
        </p:sp>
        <p:sp>
          <p:nvSpPr>
            <p:cNvPr id="149511" name="Rectangle 7"/>
            <p:cNvSpPr>
              <a:spLocks noChangeArrowheads="1"/>
            </p:cNvSpPr>
            <p:nvPr/>
          </p:nvSpPr>
          <p:spPr bwMode="auto">
            <a:xfrm>
              <a:off x="2208" y="2112"/>
              <a:ext cx="1920" cy="1200"/>
            </a:xfrm>
            <a:prstGeom prst="rect">
              <a:avLst/>
            </a:prstGeom>
            <a:noFill/>
            <a:ln w="38100">
              <a:solidFill>
                <a:srgbClr val="FF0000"/>
              </a:solidFill>
              <a:miter lim="800000"/>
              <a:headEnd/>
              <a:tailEnd/>
            </a:ln>
            <a:effectLst/>
          </p:spPr>
          <p:txBody>
            <a:bodyPr wrap="none" anchor="ctr"/>
            <a:lstStyle/>
            <a:p>
              <a:pPr algn="ctr"/>
              <a:endParaRPr lang="zh-CN" altLang="zh-CN">
                <a:solidFill>
                  <a:srgbClr val="FF0000"/>
                </a:solidFill>
              </a:endParaRPr>
            </a:p>
          </p:txBody>
        </p:sp>
      </p:grpSp>
      <p:sp>
        <p:nvSpPr>
          <p:cNvPr id="149512" name="Rectangle 8"/>
          <p:cNvSpPr>
            <a:spLocks noChangeArrowheads="1"/>
          </p:cNvSpPr>
          <p:nvPr/>
        </p:nvSpPr>
        <p:spPr bwMode="auto">
          <a:xfrm>
            <a:off x="7315200" y="3962400"/>
            <a:ext cx="1447800" cy="685800"/>
          </a:xfrm>
          <a:prstGeom prst="rect">
            <a:avLst/>
          </a:prstGeom>
          <a:noFill/>
          <a:ln w="28575">
            <a:solidFill>
              <a:srgbClr val="3333CC"/>
            </a:solidFill>
            <a:miter lim="800000"/>
            <a:headEnd/>
            <a:tailEnd/>
          </a:ln>
          <a:effectLst/>
        </p:spPr>
        <p:txBody>
          <a:bodyPr wrap="none" anchor="ctr"/>
          <a:lstStyle/>
          <a:p>
            <a:endParaRPr lang="zh-CN" altLang="en-US"/>
          </a:p>
        </p:txBody>
      </p:sp>
      <p:grpSp>
        <p:nvGrpSpPr>
          <p:cNvPr id="3" name="Group 12"/>
          <p:cNvGrpSpPr>
            <a:grpSpLocks/>
          </p:cNvGrpSpPr>
          <p:nvPr/>
        </p:nvGrpSpPr>
        <p:grpSpPr bwMode="auto">
          <a:xfrm>
            <a:off x="5562600" y="2667000"/>
            <a:ext cx="762000" cy="3886200"/>
            <a:chOff x="3168" y="1680"/>
            <a:chExt cx="480" cy="2448"/>
          </a:xfrm>
        </p:grpSpPr>
        <p:sp>
          <p:nvSpPr>
            <p:cNvPr id="149513" name="Oval 9"/>
            <p:cNvSpPr>
              <a:spLocks noChangeArrowheads="1"/>
            </p:cNvSpPr>
            <p:nvPr/>
          </p:nvSpPr>
          <p:spPr bwMode="auto">
            <a:xfrm>
              <a:off x="3168" y="1680"/>
              <a:ext cx="480" cy="432"/>
            </a:xfrm>
            <a:prstGeom prst="ellipse">
              <a:avLst/>
            </a:prstGeom>
            <a:noFill/>
            <a:ln w="38100">
              <a:solidFill>
                <a:srgbClr val="660033"/>
              </a:solidFill>
              <a:round/>
              <a:headEnd/>
              <a:tailEnd/>
            </a:ln>
            <a:effectLst/>
          </p:spPr>
          <p:txBody>
            <a:bodyPr wrap="none" anchor="ctr"/>
            <a:lstStyle/>
            <a:p>
              <a:endParaRPr lang="zh-CN" altLang="en-US"/>
            </a:p>
          </p:txBody>
        </p:sp>
        <p:sp>
          <p:nvSpPr>
            <p:cNvPr id="149514" name="Oval 10"/>
            <p:cNvSpPr>
              <a:spLocks noChangeArrowheads="1"/>
            </p:cNvSpPr>
            <p:nvPr/>
          </p:nvSpPr>
          <p:spPr bwMode="auto">
            <a:xfrm>
              <a:off x="3168" y="3744"/>
              <a:ext cx="480" cy="384"/>
            </a:xfrm>
            <a:prstGeom prst="ellipse">
              <a:avLst/>
            </a:prstGeom>
            <a:noFill/>
            <a:ln w="38100">
              <a:solidFill>
                <a:srgbClr val="660033"/>
              </a:solidFill>
              <a:round/>
              <a:headEnd/>
              <a:tailEnd/>
            </a:ln>
            <a:effectLst/>
          </p:spPr>
          <p:txBody>
            <a:bodyPr wrap="none" anchor="ctr"/>
            <a:lstStyle/>
            <a:p>
              <a:endParaRPr lang="zh-CN"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9512"/>
                                        </p:tgtEl>
                                        <p:attrNameLst>
                                          <p:attrName>style.visibility</p:attrName>
                                        </p:attrNameLst>
                                      </p:cBhvr>
                                      <p:to>
                                        <p:strVal val="visible"/>
                                      </p:to>
                                    </p:set>
                                    <p:animEffect transition="in" filter="slide(fromBottom)">
                                      <p:cBhvr>
                                        <p:cTn id="12" dur="500"/>
                                        <p:tgtEl>
                                          <p:spTgt spid="1495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声母辨正</a:t>
            </a:r>
          </a:p>
        </p:txBody>
      </p:sp>
      <p:sp>
        <p:nvSpPr>
          <p:cNvPr id="154627" name="Rectangle 3"/>
          <p:cNvSpPr>
            <a:spLocks noGrp="1" noChangeArrowheads="1"/>
          </p:cNvSpPr>
          <p:nvPr>
            <p:ph sz="quarter" idx="1"/>
          </p:nvPr>
        </p:nvSpPr>
        <p:spPr>
          <a:xfrm>
            <a:off x="487680" y="1828800"/>
            <a:ext cx="8503920" cy="4572000"/>
          </a:xfrm>
        </p:spPr>
        <p:txBody>
          <a:bodyPr/>
          <a:lstStyle/>
          <a:p>
            <a:pPr>
              <a:buClr>
                <a:schemeClr val="accent1">
                  <a:lumMod val="75000"/>
                </a:schemeClr>
              </a:buClr>
            </a:pPr>
            <a:r>
              <a:rPr lang="zh-CN" altLang="en-US" b="1" dirty="0">
                <a:solidFill>
                  <a:schemeClr val="bg2">
                    <a:lumMod val="50000"/>
                  </a:schemeClr>
                </a:solidFill>
                <a:latin typeface="Times New Roman" pitchFamily="18" charset="0"/>
                <a:ea typeface="宋体" pitchFamily="2" charset="-122"/>
                <a:cs typeface="Times New Roman" pitchFamily="18" charset="0"/>
              </a:rPr>
              <a:t>发准平翘舌音：</a:t>
            </a:r>
            <a:r>
              <a:rPr lang="en-US" altLang="zh-CN" b="1" dirty="0">
                <a:solidFill>
                  <a:schemeClr val="bg2">
                    <a:lumMod val="50000"/>
                  </a:schemeClr>
                </a:solidFill>
                <a:latin typeface="Times New Roman" pitchFamily="18" charset="0"/>
                <a:ea typeface="宋体" pitchFamily="2" charset="-122"/>
                <a:cs typeface="Times New Roman" pitchFamily="18" charset="0"/>
              </a:rPr>
              <a:t>z-c-s</a:t>
            </a:r>
            <a:r>
              <a:rPr lang="zh-CN" altLang="en-US" b="1" dirty="0">
                <a:solidFill>
                  <a:schemeClr val="bg2">
                    <a:lumMod val="50000"/>
                  </a:schemeClr>
                </a:solidFill>
                <a:latin typeface="Times New Roman" pitchFamily="18" charset="0"/>
                <a:ea typeface="宋体" pitchFamily="2" charset="-122"/>
                <a:cs typeface="Times New Roman" pitchFamily="18" charset="0"/>
              </a:rPr>
              <a:t>和</a:t>
            </a:r>
            <a:r>
              <a:rPr lang="en-US" altLang="zh-CN" b="1" dirty="0" err="1">
                <a:solidFill>
                  <a:schemeClr val="bg2">
                    <a:lumMod val="50000"/>
                  </a:schemeClr>
                </a:solidFill>
                <a:latin typeface="Times New Roman" pitchFamily="18" charset="0"/>
                <a:ea typeface="宋体" pitchFamily="2" charset="-122"/>
                <a:cs typeface="Times New Roman" pitchFamily="18" charset="0"/>
              </a:rPr>
              <a:t>zh-ch-sh</a:t>
            </a:r>
            <a:r>
              <a:rPr lang="en-US" altLang="zh-CN" b="1" dirty="0">
                <a:solidFill>
                  <a:schemeClr val="bg2">
                    <a:lumMod val="50000"/>
                  </a:schemeClr>
                </a:solidFill>
                <a:latin typeface="Times New Roman" pitchFamily="18" charset="0"/>
                <a:ea typeface="宋体" pitchFamily="2" charset="-122"/>
                <a:cs typeface="Times New Roman" pitchFamily="18" charset="0"/>
              </a:rPr>
              <a:t> </a:t>
            </a:r>
          </a:p>
          <a:p>
            <a:pPr>
              <a:buFont typeface="Wingdings" pitchFamily="2" charset="2"/>
              <a:buNone/>
            </a:pPr>
            <a:r>
              <a:rPr lang="en-US" altLang="zh-CN"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前者</a:t>
            </a:r>
            <a:r>
              <a:rPr lang="zh-CN" altLang="en-US" b="1" dirty="0">
                <a:solidFill>
                  <a:schemeClr val="bg2">
                    <a:lumMod val="50000"/>
                  </a:schemeClr>
                </a:solidFill>
                <a:latin typeface="Times New Roman" pitchFamily="18" charset="0"/>
                <a:ea typeface="宋体" pitchFamily="2" charset="-122"/>
                <a:cs typeface="Times New Roman" pitchFamily="18" charset="0"/>
              </a:rPr>
              <a:t>发音时舌尖前伸，抵住或靠近齿背</a:t>
            </a:r>
            <a:r>
              <a:rPr lang="zh-CN" altLang="en-US" b="1" dirty="0" smtClean="0">
                <a:solidFill>
                  <a:schemeClr val="bg2">
                    <a:lumMod val="50000"/>
                  </a:schemeClr>
                </a:solidFill>
                <a:latin typeface="Times New Roman" pitchFamily="18" charset="0"/>
                <a:ea typeface="宋体" pitchFamily="2" charset="-122"/>
                <a:cs typeface="Times New Roman" pitchFamily="18" charset="0"/>
              </a:rPr>
              <a:t>；</a:t>
            </a:r>
            <a:endParaRPr lang="en-US" altLang="zh-CN" b="1" dirty="0" smtClean="0">
              <a:solidFill>
                <a:schemeClr val="bg2">
                  <a:lumMod val="50000"/>
                </a:schemeClr>
              </a:solidFill>
              <a:latin typeface="Times New Roman" pitchFamily="18" charset="0"/>
              <a:ea typeface="宋体" pitchFamily="2" charset="-122"/>
              <a:cs typeface="Times New Roman" pitchFamily="18" charset="0"/>
            </a:endParaRPr>
          </a:p>
          <a:p>
            <a:pPr>
              <a:buFont typeface="Wingdings" pitchFamily="2" charset="2"/>
              <a:buNone/>
            </a:pP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后者</a:t>
            </a:r>
            <a:r>
              <a:rPr lang="zh-CN" altLang="en-US" b="1" dirty="0">
                <a:solidFill>
                  <a:schemeClr val="bg2">
                    <a:lumMod val="50000"/>
                  </a:schemeClr>
                </a:solidFill>
                <a:latin typeface="Times New Roman" pitchFamily="18" charset="0"/>
                <a:ea typeface="宋体" pitchFamily="2" charset="-122"/>
                <a:cs typeface="Times New Roman" pitchFamily="18" charset="0"/>
              </a:rPr>
              <a:t>发音时舌尖上举，抵住或靠近上腭前部</a:t>
            </a:r>
            <a:r>
              <a:rPr lang="zh-CN" altLang="en-US" b="1" dirty="0" smtClean="0">
                <a:solidFill>
                  <a:schemeClr val="bg2">
                    <a:lumMod val="50000"/>
                  </a:schemeClr>
                </a:solidFill>
                <a:latin typeface="Times New Roman" pitchFamily="18" charset="0"/>
                <a:ea typeface="宋体" pitchFamily="2" charset="-122"/>
                <a:cs typeface="Times New Roman" pitchFamily="18" charset="0"/>
              </a:rPr>
              <a:t>。</a:t>
            </a:r>
            <a:endParaRPr lang="en-US" altLang="zh-CN" b="1" dirty="0" smtClean="0">
              <a:solidFill>
                <a:schemeClr val="bg2">
                  <a:lumMod val="50000"/>
                </a:schemeClr>
              </a:solidFill>
              <a:latin typeface="Times New Roman" pitchFamily="18" charset="0"/>
              <a:ea typeface="宋体" pitchFamily="2" charset="-122"/>
              <a:cs typeface="Times New Roman" pitchFamily="18" charset="0"/>
            </a:endParaRPr>
          </a:p>
          <a:p>
            <a:pPr>
              <a:buFont typeface="Wingdings" pitchFamily="2" charset="2"/>
              <a:buNone/>
            </a:pPr>
            <a:endParaRPr lang="zh-CN" altLang="en-US" sz="1200" b="1" dirty="0">
              <a:solidFill>
                <a:schemeClr val="bg2">
                  <a:lumMod val="50000"/>
                </a:schemeClr>
              </a:solidFill>
              <a:latin typeface="Times New Roman" pitchFamily="18" charset="0"/>
              <a:ea typeface="宋体" pitchFamily="2" charset="-122"/>
              <a:cs typeface="Times New Roman" pitchFamily="18" charset="0"/>
            </a:endParaRPr>
          </a:p>
          <a:p>
            <a:pPr>
              <a:buClr>
                <a:schemeClr val="accent1">
                  <a:lumMod val="75000"/>
                </a:schemeClr>
              </a:buClr>
            </a:pPr>
            <a:r>
              <a:rPr lang="zh-CN" altLang="en-US" b="1" dirty="0">
                <a:solidFill>
                  <a:schemeClr val="bg2">
                    <a:lumMod val="50000"/>
                  </a:schemeClr>
                </a:solidFill>
                <a:latin typeface="Times New Roman" pitchFamily="18" charset="0"/>
                <a:ea typeface="宋体" pitchFamily="2" charset="-122"/>
                <a:cs typeface="Times New Roman" pitchFamily="18" charset="0"/>
              </a:rPr>
              <a:t>分清平翘舌音：根据声旁类推；利用声韵配合规律</a:t>
            </a:r>
            <a:r>
              <a:rPr lang="zh-CN" altLang="en-US" b="1" dirty="0" smtClean="0">
                <a:solidFill>
                  <a:schemeClr val="bg2">
                    <a:lumMod val="50000"/>
                  </a:schemeClr>
                </a:solidFill>
                <a:latin typeface="Times New Roman" pitchFamily="18" charset="0"/>
                <a:ea typeface="宋体" pitchFamily="2" charset="-122"/>
                <a:cs typeface="Times New Roman" pitchFamily="18" charset="0"/>
              </a:rPr>
              <a:t>。</a:t>
            </a:r>
            <a:endParaRPr lang="en-US" altLang="zh-CN" b="1" dirty="0" smtClean="0">
              <a:solidFill>
                <a:schemeClr val="bg2">
                  <a:lumMod val="50000"/>
                </a:schemeClr>
              </a:solidFill>
              <a:latin typeface="Times New Roman" pitchFamily="18" charset="0"/>
              <a:ea typeface="宋体" pitchFamily="2" charset="-122"/>
              <a:cs typeface="Times New Roman" pitchFamily="18" charset="0"/>
            </a:endParaRPr>
          </a:p>
          <a:p>
            <a:pPr>
              <a:buClr>
                <a:schemeClr val="accent1">
                  <a:lumMod val="75000"/>
                </a:schemeClr>
              </a:buClr>
            </a:pPr>
            <a:endParaRPr lang="zh-CN" altLang="en-US" sz="1200" b="1" dirty="0">
              <a:solidFill>
                <a:schemeClr val="bg2">
                  <a:lumMod val="50000"/>
                </a:schemeClr>
              </a:solidFill>
              <a:latin typeface="Times New Roman" pitchFamily="18" charset="0"/>
              <a:ea typeface="宋体" pitchFamily="2" charset="-122"/>
              <a:cs typeface="Times New Roman" pitchFamily="18" charset="0"/>
            </a:endParaRPr>
          </a:p>
          <a:p>
            <a:pPr>
              <a:buClr>
                <a:schemeClr val="accent1">
                  <a:lumMod val="75000"/>
                </a:schemeClr>
              </a:buClr>
            </a:pPr>
            <a:r>
              <a:rPr lang="zh-CN" altLang="en-US" b="1" dirty="0">
                <a:solidFill>
                  <a:schemeClr val="bg2">
                    <a:lumMod val="50000"/>
                  </a:schemeClr>
                </a:solidFill>
                <a:latin typeface="Times New Roman" pitchFamily="18" charset="0"/>
                <a:ea typeface="宋体" pitchFamily="2" charset="-122"/>
                <a:cs typeface="Times New Roman" pitchFamily="18" charset="0"/>
              </a:rPr>
              <a:t>熟读“字表”，练好平翘舌音</a:t>
            </a:r>
            <a:r>
              <a:rPr lang="zh-CN" altLang="en-US" b="1" dirty="0" smtClean="0">
                <a:solidFill>
                  <a:schemeClr val="bg2">
                    <a:lumMod val="50000"/>
                  </a:schemeClr>
                </a:solidFill>
                <a:latin typeface="Times New Roman" pitchFamily="18" charset="0"/>
                <a:ea typeface="宋体" pitchFamily="2" charset="-122"/>
                <a:cs typeface="Times New Roman" pitchFamily="18" charset="0"/>
              </a:rPr>
              <a:t>。</a:t>
            </a:r>
            <a:endParaRPr lang="zh-CN" altLang="en-US" b="1" dirty="0">
              <a:solidFill>
                <a:schemeClr val="bg2">
                  <a:lumMod val="50000"/>
                </a:schemeClr>
              </a:solidFill>
              <a:latin typeface="Times New Roman" pitchFamily="18" charset="0"/>
              <a:ea typeface="宋体" pitchFamily="2" charset="-122"/>
              <a:cs typeface="Times New Roman" pitchFamily="18" charset="0"/>
            </a:endParaRPr>
          </a:p>
          <a:p>
            <a:endParaRPr lang="en-US" altLang="zh-CN"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声旁类推法</a:t>
            </a:r>
          </a:p>
        </p:txBody>
      </p:sp>
      <p:sp>
        <p:nvSpPr>
          <p:cNvPr id="155651" name="Rectangle 3"/>
          <p:cNvSpPr>
            <a:spLocks noGrp="1" noChangeArrowheads="1"/>
          </p:cNvSpPr>
          <p:nvPr>
            <p:ph sz="quarter" idx="1"/>
          </p:nvPr>
        </p:nvSpPr>
        <p:spPr>
          <a:xfrm>
            <a:off x="259080" y="1828800"/>
            <a:ext cx="8503920" cy="4572000"/>
          </a:xfrm>
        </p:spPr>
        <p:txBody>
          <a:bodyPr/>
          <a:lstStyle/>
          <a:p>
            <a:pPr>
              <a:spcAft>
                <a:spcPts val="1200"/>
              </a:spcAft>
            </a:pPr>
            <a:r>
              <a:rPr lang="zh-CN" altLang="en-US" b="1" dirty="0">
                <a:solidFill>
                  <a:schemeClr val="bg2">
                    <a:lumMod val="50000"/>
                  </a:schemeClr>
                </a:solidFill>
                <a:latin typeface="宋体" pitchFamily="2" charset="-122"/>
                <a:ea typeface="宋体" pitchFamily="2" charset="-122"/>
              </a:rPr>
              <a:t>例一：主</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住、拄、柱、蛀、注、驻</a:t>
            </a:r>
          </a:p>
          <a:p>
            <a:pPr>
              <a:spcAft>
                <a:spcPts val="1200"/>
              </a:spcAft>
            </a:pPr>
            <a:r>
              <a:rPr lang="zh-CN" altLang="en-US" b="1" dirty="0">
                <a:solidFill>
                  <a:schemeClr val="bg2">
                    <a:lumMod val="50000"/>
                  </a:schemeClr>
                </a:solidFill>
                <a:latin typeface="宋体" pitchFamily="2" charset="-122"/>
                <a:ea typeface="宋体" pitchFamily="2" charset="-122"/>
              </a:rPr>
              <a:t>例二：祖</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组、阻、租、诅、俎</a:t>
            </a:r>
          </a:p>
          <a:p>
            <a:pPr>
              <a:spcAft>
                <a:spcPts val="1200"/>
              </a:spcAft>
            </a:pPr>
            <a:r>
              <a:rPr lang="zh-CN" altLang="en-US" b="1" dirty="0">
                <a:solidFill>
                  <a:schemeClr val="bg2">
                    <a:lumMod val="50000"/>
                  </a:schemeClr>
                </a:solidFill>
                <a:latin typeface="宋体" pitchFamily="2" charset="-122"/>
                <a:ea typeface="宋体" pitchFamily="2" charset="-122"/>
              </a:rPr>
              <a:t>例三：诗</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时、侍、恃（例外：</a:t>
            </a:r>
            <a:r>
              <a:rPr lang="zh-CN" altLang="en-US" b="1" dirty="0">
                <a:solidFill>
                  <a:schemeClr val="bg2">
                    <a:lumMod val="50000"/>
                  </a:schemeClr>
                </a:solidFill>
                <a:latin typeface="Times New Roman" pitchFamily="18" charset="0"/>
                <a:ea typeface="宋体" pitchFamily="2" charset="-122"/>
                <a:cs typeface="Times New Roman" pitchFamily="18" charset="0"/>
              </a:rPr>
              <a:t>寺念</a:t>
            </a:r>
            <a:r>
              <a:rPr lang="en-US" altLang="zh-CN" b="1" dirty="0" err="1">
                <a:solidFill>
                  <a:schemeClr val="bg2">
                    <a:lumMod val="50000"/>
                  </a:schemeClr>
                </a:solidFill>
                <a:latin typeface="Times New Roman" pitchFamily="18" charset="0"/>
                <a:ea typeface="宋体" pitchFamily="2" charset="-122"/>
                <a:cs typeface="Times New Roman" pitchFamily="18" charset="0"/>
              </a:rPr>
              <a:t>sì</a:t>
            </a:r>
            <a:r>
              <a:rPr lang="zh-CN" altLang="en-US" b="1" dirty="0">
                <a:solidFill>
                  <a:schemeClr val="bg2">
                    <a:lumMod val="50000"/>
                  </a:schemeClr>
                </a:solidFill>
                <a:latin typeface="Times New Roman" pitchFamily="18" charset="0"/>
                <a:ea typeface="宋体" pitchFamily="2" charset="-122"/>
                <a:cs typeface="Times New Roman" pitchFamily="18" charset="0"/>
              </a:rPr>
              <a:t>）</a:t>
            </a:r>
          </a:p>
          <a:p>
            <a:pPr>
              <a:spcAft>
                <a:spcPts val="1200"/>
              </a:spcAft>
            </a:pPr>
            <a:r>
              <a:rPr lang="zh-CN" altLang="en-US" b="1" dirty="0">
                <a:solidFill>
                  <a:schemeClr val="bg2">
                    <a:lumMod val="50000"/>
                  </a:schemeClr>
                </a:solidFill>
                <a:latin typeface="Times New Roman" pitchFamily="18" charset="0"/>
                <a:ea typeface="宋体" pitchFamily="2" charset="-122"/>
                <a:cs typeface="Times New Roman" pitchFamily="18" charset="0"/>
              </a:rPr>
              <a:t>例四：叟</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zh-CN" altLang="en-US" b="1" dirty="0">
                <a:solidFill>
                  <a:schemeClr val="bg2">
                    <a:lumMod val="50000"/>
                  </a:schemeClr>
                </a:solidFill>
                <a:latin typeface="Times New Roman" pitchFamily="18" charset="0"/>
                <a:ea typeface="宋体" pitchFamily="2" charset="-122"/>
                <a:cs typeface="Times New Roman" pitchFamily="18" charset="0"/>
              </a:rPr>
              <a:t>艘、搜、嗖、馊、嫂（例外：瘦念</a:t>
            </a:r>
            <a:r>
              <a:rPr lang="en-US" altLang="zh-CN" b="1" dirty="0" err="1">
                <a:solidFill>
                  <a:schemeClr val="bg2">
                    <a:lumMod val="50000"/>
                  </a:schemeClr>
                </a:solidFill>
                <a:latin typeface="Times New Roman" pitchFamily="18" charset="0"/>
                <a:ea typeface="宋体" pitchFamily="2" charset="-122"/>
                <a:cs typeface="Times New Roman" pitchFamily="18" charset="0"/>
              </a:rPr>
              <a:t>shòu</a:t>
            </a:r>
            <a:r>
              <a:rPr lang="zh-CN" altLang="en-US" b="1" dirty="0">
                <a:solidFill>
                  <a:schemeClr val="bg2">
                    <a:lumMod val="50000"/>
                  </a:schemeClr>
                </a:solidFill>
                <a:latin typeface="宋体" pitchFamily="2" charset="-122"/>
                <a:ea typeface="宋体" pitchFamily="2" charset="-122"/>
              </a:rPr>
              <a: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利用声韵配合规律</a:t>
            </a:r>
          </a:p>
        </p:txBody>
      </p:sp>
      <p:sp>
        <p:nvSpPr>
          <p:cNvPr id="156675" name="Rectangle 3"/>
          <p:cNvSpPr>
            <a:spLocks noGrp="1" noChangeArrowheads="1"/>
          </p:cNvSpPr>
          <p:nvPr>
            <p:ph sz="quarter" idx="1"/>
          </p:nvPr>
        </p:nvSpPr>
        <p:spPr/>
        <p:txBody>
          <a:bodyPr/>
          <a:lstStyle/>
          <a:p>
            <a:endParaRPr lang="en-US" altLang="zh-CN" b="1" dirty="0" smtClean="0">
              <a:solidFill>
                <a:schemeClr val="bg2">
                  <a:lumMod val="50000"/>
                </a:schemeClr>
              </a:solidFill>
              <a:latin typeface="宋体" pitchFamily="2" charset="-122"/>
              <a:ea typeface="宋体" pitchFamily="2" charset="-122"/>
            </a:endParaRPr>
          </a:p>
          <a:p>
            <a:pPr>
              <a:lnSpc>
                <a:spcPct val="150000"/>
              </a:lnSpc>
              <a:spcAft>
                <a:spcPts val="1200"/>
              </a:spcAft>
            </a:pPr>
            <a:r>
              <a:rPr lang="zh-CN" altLang="en-US" b="1" dirty="0" smtClean="0">
                <a:solidFill>
                  <a:schemeClr val="bg2">
                    <a:lumMod val="50000"/>
                  </a:schemeClr>
                </a:solidFill>
                <a:latin typeface="宋体" pitchFamily="2" charset="-122"/>
                <a:ea typeface="宋体" pitchFamily="2" charset="-122"/>
              </a:rPr>
              <a:t>普通话</a:t>
            </a:r>
            <a:r>
              <a:rPr lang="zh-CN" altLang="en-US" b="1" dirty="0">
                <a:solidFill>
                  <a:schemeClr val="bg2">
                    <a:lumMod val="50000"/>
                  </a:schemeClr>
                </a:solidFill>
                <a:latin typeface="宋体" pitchFamily="2" charset="-122"/>
                <a:ea typeface="宋体" pitchFamily="2" charset="-122"/>
              </a:rPr>
              <a:t>中，</a:t>
            </a:r>
            <a:r>
              <a:rPr lang="en-US" altLang="zh-CN" b="1" dirty="0" err="1">
                <a:solidFill>
                  <a:schemeClr val="bg2">
                    <a:lumMod val="50000"/>
                  </a:schemeClr>
                </a:solidFill>
                <a:latin typeface="Times New Roman" pitchFamily="18" charset="0"/>
                <a:ea typeface="宋体" pitchFamily="2" charset="-122"/>
                <a:cs typeface="Times New Roman" pitchFamily="18" charset="0"/>
              </a:rPr>
              <a:t>sh</a:t>
            </a:r>
            <a:r>
              <a:rPr lang="zh-CN" altLang="en-US" b="1" dirty="0">
                <a:solidFill>
                  <a:schemeClr val="bg2">
                    <a:lumMod val="50000"/>
                  </a:schemeClr>
                </a:solidFill>
                <a:latin typeface="Times New Roman" pitchFamily="18" charset="0"/>
                <a:ea typeface="宋体" pitchFamily="2" charset="-122"/>
                <a:cs typeface="Times New Roman" pitchFamily="18" charset="0"/>
              </a:rPr>
              <a:t>不和</a:t>
            </a:r>
            <a:r>
              <a:rPr lang="en-US" altLang="zh-CN" b="1" dirty="0" err="1">
                <a:solidFill>
                  <a:schemeClr val="bg2">
                    <a:lumMod val="50000"/>
                  </a:schemeClr>
                </a:solidFill>
                <a:latin typeface="Times New Roman" pitchFamily="18" charset="0"/>
                <a:ea typeface="宋体" pitchFamily="2" charset="-122"/>
                <a:cs typeface="Times New Roman" pitchFamily="18" charset="0"/>
              </a:rPr>
              <a:t>ong</a:t>
            </a:r>
            <a:r>
              <a:rPr lang="zh-CN" altLang="en-US" b="1" dirty="0">
                <a:solidFill>
                  <a:schemeClr val="bg2">
                    <a:lumMod val="50000"/>
                  </a:schemeClr>
                </a:solidFill>
                <a:latin typeface="Times New Roman" pitchFamily="18" charset="0"/>
                <a:ea typeface="宋体" pitchFamily="2" charset="-122"/>
                <a:cs typeface="Times New Roman" pitchFamily="18" charset="0"/>
              </a:rPr>
              <a:t>相拼，所以嵩、送、松、耸、颂、诵、怂等都念平舌音。</a:t>
            </a:r>
          </a:p>
          <a:p>
            <a:pPr>
              <a:lnSpc>
                <a:spcPct val="150000"/>
              </a:lnSpc>
              <a:spcAft>
                <a:spcPts val="1200"/>
              </a:spcAft>
            </a:pPr>
            <a:r>
              <a:rPr lang="zh-CN" altLang="en-US" b="1" dirty="0" smtClean="0">
                <a:solidFill>
                  <a:schemeClr val="bg2">
                    <a:lumMod val="50000"/>
                  </a:schemeClr>
                </a:solidFill>
                <a:latin typeface="Times New Roman" pitchFamily="18" charset="0"/>
                <a:ea typeface="宋体" pitchFamily="2" charset="-122"/>
                <a:cs typeface="Times New Roman" pitchFamily="18" charset="0"/>
              </a:rPr>
              <a:t>普通话</a:t>
            </a:r>
            <a:r>
              <a:rPr lang="zh-CN" altLang="en-US" b="1" dirty="0">
                <a:solidFill>
                  <a:schemeClr val="bg2">
                    <a:lumMod val="50000"/>
                  </a:schemeClr>
                </a:solidFill>
                <a:latin typeface="Times New Roman" pitchFamily="18" charset="0"/>
                <a:ea typeface="宋体" pitchFamily="2" charset="-122"/>
                <a:cs typeface="Times New Roman" pitchFamily="18" charset="0"/>
              </a:rPr>
              <a:t>中，</a:t>
            </a:r>
            <a:r>
              <a:rPr lang="en-US" altLang="zh-CN" b="1" dirty="0">
                <a:solidFill>
                  <a:schemeClr val="bg2">
                    <a:lumMod val="50000"/>
                  </a:schemeClr>
                </a:solidFill>
                <a:latin typeface="Times New Roman" pitchFamily="18" charset="0"/>
                <a:ea typeface="宋体" pitchFamily="2" charset="-122"/>
                <a:cs typeface="Times New Roman" pitchFamily="18" charset="0"/>
              </a:rPr>
              <a:t>z</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c</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s</a:t>
            </a:r>
            <a:r>
              <a:rPr lang="zh-CN" altLang="en-US" b="1" dirty="0">
                <a:solidFill>
                  <a:schemeClr val="bg2">
                    <a:lumMod val="50000"/>
                  </a:schemeClr>
                </a:solidFill>
                <a:latin typeface="Times New Roman" pitchFamily="18" charset="0"/>
                <a:ea typeface="宋体" pitchFamily="2" charset="-122"/>
                <a:cs typeface="Times New Roman" pitchFamily="18" charset="0"/>
              </a:rPr>
              <a:t>不和</a:t>
            </a:r>
            <a:r>
              <a:rPr lang="en-US" altLang="zh-CN" b="1" dirty="0" err="1">
                <a:solidFill>
                  <a:schemeClr val="bg2">
                    <a:lumMod val="50000"/>
                  </a:schemeClr>
                </a:solidFill>
                <a:latin typeface="Times New Roman" pitchFamily="18" charset="0"/>
                <a:ea typeface="宋体" pitchFamily="2" charset="-122"/>
                <a:cs typeface="Times New Roman" pitchFamily="18" charset="0"/>
              </a:rPr>
              <a:t>ua</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uai</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uang</a:t>
            </a:r>
            <a:r>
              <a:rPr lang="zh-CN" altLang="en-US" b="1" dirty="0">
                <a:solidFill>
                  <a:schemeClr val="bg2">
                    <a:lumMod val="50000"/>
                  </a:schemeClr>
                </a:solidFill>
                <a:latin typeface="Times New Roman" pitchFamily="18" charset="0"/>
                <a:ea typeface="宋体" pitchFamily="2" charset="-122"/>
                <a:cs typeface="Times New Roman" pitchFamily="18" charset="0"/>
              </a:rPr>
              <a:t>相拼，所以抓、拽、庄、揣、创、刷、甩、双等都是翘舌音</a:t>
            </a:r>
            <a:r>
              <a:rPr lang="zh-CN" altLang="en-US" b="1" dirty="0">
                <a:solidFill>
                  <a:schemeClr val="bg2">
                    <a:lumMod val="50000"/>
                  </a:schemeClr>
                </a:solidFill>
                <a:latin typeface="宋体" pitchFamily="2" charset="-122"/>
                <a:ea typeface="宋体" pitchFamily="2" charset="-122"/>
              </a:rPr>
              <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l"/>
            <a:r>
              <a:rPr lang="zh-CN" altLang="en-US" dirty="0">
                <a:solidFill>
                  <a:schemeClr val="bg2">
                    <a:lumMod val="50000"/>
                  </a:schemeClr>
                </a:solidFill>
                <a:ea typeface="华文行楷" pitchFamily="2" charset="-122"/>
              </a:rPr>
              <a:t>为什么要进行普通话水平测试？</a:t>
            </a:r>
          </a:p>
        </p:txBody>
      </p:sp>
      <p:sp>
        <p:nvSpPr>
          <p:cNvPr id="137219" name="Rectangle 3"/>
          <p:cNvSpPr>
            <a:spLocks noGrp="1" noChangeArrowheads="1"/>
          </p:cNvSpPr>
          <p:nvPr>
            <p:ph sz="quarter" idx="1"/>
          </p:nvPr>
        </p:nvSpPr>
        <p:spPr>
          <a:xfrm>
            <a:off x="301752" y="1600200"/>
            <a:ext cx="8503920" cy="5029200"/>
          </a:xfrm>
        </p:spPr>
        <p:txBody>
          <a:bodyPr>
            <a:normAutofit lnSpcReduction="10000"/>
          </a:bodyPr>
          <a:lstStyle/>
          <a:p>
            <a:pPr>
              <a:lnSpc>
                <a:spcPct val="80000"/>
              </a:lnSpc>
              <a:spcAft>
                <a:spcPts val="1800"/>
              </a:spcAft>
            </a:pPr>
            <a:r>
              <a:rPr lang="zh-CN" altLang="en-US" sz="2600" b="1" dirty="0">
                <a:solidFill>
                  <a:schemeClr val="bg2">
                    <a:lumMod val="50000"/>
                  </a:schemeClr>
                </a:solidFill>
                <a:latin typeface="黑体" pitchFamily="49" charset="-122"/>
                <a:ea typeface="黑体" pitchFamily="49" charset="-122"/>
              </a:rPr>
              <a:t>是规范我国通用语言文字的必然</a:t>
            </a:r>
            <a:r>
              <a:rPr lang="zh-CN" altLang="en-US" sz="2600" b="1" dirty="0" smtClean="0">
                <a:solidFill>
                  <a:schemeClr val="bg2">
                    <a:lumMod val="50000"/>
                  </a:schemeClr>
                </a:solidFill>
                <a:latin typeface="黑体" pitchFamily="49" charset="-122"/>
                <a:ea typeface="黑体" pitchFamily="49" charset="-122"/>
              </a:rPr>
              <a:t>要求</a:t>
            </a:r>
            <a:r>
              <a:rPr lang="zh-CN" altLang="en-US" sz="2600" b="1" dirty="0" smtClean="0">
                <a:solidFill>
                  <a:schemeClr val="bg2">
                    <a:lumMod val="50000"/>
                  </a:schemeClr>
                </a:solidFill>
                <a:latin typeface="宋体" pitchFamily="2" charset="-122"/>
                <a:ea typeface="宋体" pitchFamily="2" charset="-122"/>
              </a:rPr>
              <a:t> </a:t>
            </a:r>
            <a:endParaRPr lang="zh-CN" altLang="en-US" sz="2600" b="1" dirty="0">
              <a:solidFill>
                <a:schemeClr val="bg2">
                  <a:lumMod val="50000"/>
                </a:schemeClr>
              </a:solidFill>
              <a:latin typeface="宋体" pitchFamily="2" charset="-122"/>
              <a:ea typeface="宋体" pitchFamily="2" charset="-122"/>
            </a:endParaRPr>
          </a:p>
          <a:p>
            <a:pPr>
              <a:lnSpc>
                <a:spcPct val="80000"/>
              </a:lnSpc>
              <a:spcAft>
                <a:spcPts val="900"/>
              </a:spcAft>
              <a:buFont typeface="Wingdings" pitchFamily="2" charset="2"/>
              <a:buNone/>
            </a:pPr>
            <a:r>
              <a:rPr lang="en-US" altLang="zh-CN" sz="2400" b="1" dirty="0" smtClean="0">
                <a:solidFill>
                  <a:schemeClr val="bg2">
                    <a:lumMod val="50000"/>
                  </a:schemeClr>
                </a:solidFill>
                <a:latin typeface="宋体" pitchFamily="2" charset="-122"/>
                <a:ea typeface="宋体" pitchFamily="2" charset="-122"/>
              </a:rPr>
              <a:t>  1.</a:t>
            </a:r>
            <a:r>
              <a:rPr lang="zh-CN" altLang="en-US" sz="2400" b="1" dirty="0" smtClean="0">
                <a:solidFill>
                  <a:schemeClr val="bg2">
                    <a:lumMod val="50000"/>
                  </a:schemeClr>
                </a:solidFill>
                <a:latin typeface="宋体" pitchFamily="2" charset="-122"/>
                <a:ea typeface="宋体" pitchFamily="2" charset="-122"/>
              </a:rPr>
              <a:t>普通话</a:t>
            </a:r>
            <a:r>
              <a:rPr lang="zh-CN" altLang="en-US" sz="2400" b="1" dirty="0">
                <a:solidFill>
                  <a:schemeClr val="bg2">
                    <a:lumMod val="50000"/>
                  </a:schemeClr>
                </a:solidFill>
                <a:latin typeface="宋体" pitchFamily="2" charset="-122"/>
                <a:ea typeface="宋体" pitchFamily="2" charset="-122"/>
              </a:rPr>
              <a:t>是全国通用的法定语言，在全国范围内通用</a:t>
            </a:r>
          </a:p>
          <a:p>
            <a:pPr>
              <a:lnSpc>
                <a:spcPct val="80000"/>
              </a:lnSpc>
              <a:spcAft>
                <a:spcPts val="900"/>
              </a:spcAft>
              <a:buFont typeface="Wingdings" pitchFamily="2" charset="2"/>
              <a:buNone/>
            </a:pPr>
            <a:r>
              <a:rPr lang="en-US" altLang="zh-CN" sz="2400" b="1" dirty="0" smtClean="0">
                <a:solidFill>
                  <a:schemeClr val="bg2">
                    <a:lumMod val="50000"/>
                  </a:schemeClr>
                </a:solidFill>
                <a:latin typeface="宋体" pitchFamily="2" charset="-122"/>
                <a:ea typeface="宋体" pitchFamily="2" charset="-122"/>
              </a:rPr>
              <a:t>  2.</a:t>
            </a:r>
            <a:r>
              <a:rPr lang="zh-CN" altLang="en-US" sz="2400" b="1" dirty="0" smtClean="0">
                <a:solidFill>
                  <a:schemeClr val="bg2">
                    <a:lumMod val="50000"/>
                  </a:schemeClr>
                </a:solidFill>
                <a:latin typeface="宋体" pitchFamily="2" charset="-122"/>
                <a:ea typeface="宋体" pitchFamily="2" charset="-122"/>
              </a:rPr>
              <a:t>推广</a:t>
            </a:r>
            <a:r>
              <a:rPr lang="zh-CN" altLang="en-US" sz="2400" b="1" dirty="0">
                <a:solidFill>
                  <a:schemeClr val="bg2">
                    <a:lumMod val="50000"/>
                  </a:schemeClr>
                </a:solidFill>
                <a:latin typeface="宋体" pitchFamily="2" charset="-122"/>
                <a:ea typeface="宋体" pitchFamily="2" charset="-122"/>
              </a:rPr>
              <a:t>普通话、规范汉字</a:t>
            </a:r>
            <a:r>
              <a:rPr lang="zh-CN" altLang="en-US" sz="2400" b="1" dirty="0" smtClean="0">
                <a:solidFill>
                  <a:schemeClr val="bg2">
                    <a:lumMod val="50000"/>
                  </a:schemeClr>
                </a:solidFill>
                <a:latin typeface="宋体" pitchFamily="2" charset="-122"/>
                <a:ea typeface="宋体" pitchFamily="2" charset="-122"/>
              </a:rPr>
              <a:t>使用是我国</a:t>
            </a:r>
            <a:r>
              <a:rPr lang="zh-CN" altLang="en-US" sz="2400" b="1" dirty="0">
                <a:solidFill>
                  <a:schemeClr val="bg2">
                    <a:lumMod val="50000"/>
                  </a:schemeClr>
                </a:solidFill>
                <a:latin typeface="宋体" pitchFamily="2" charset="-122"/>
                <a:ea typeface="宋体" pitchFamily="2" charset="-122"/>
              </a:rPr>
              <a:t>法律的</a:t>
            </a:r>
            <a:r>
              <a:rPr lang="zh-CN" altLang="en-US" sz="2400" b="1" dirty="0" smtClean="0">
                <a:solidFill>
                  <a:schemeClr val="bg2">
                    <a:lumMod val="50000"/>
                  </a:schemeClr>
                </a:solidFill>
                <a:latin typeface="宋体" pitchFamily="2" charset="-122"/>
                <a:ea typeface="宋体" pitchFamily="2" charset="-122"/>
              </a:rPr>
              <a:t>明文规定</a:t>
            </a:r>
            <a:endParaRPr lang="zh-CN" altLang="en-US" sz="2400" b="1" dirty="0">
              <a:solidFill>
                <a:schemeClr val="bg2">
                  <a:lumMod val="50000"/>
                </a:schemeClr>
              </a:solidFill>
              <a:latin typeface="宋体" pitchFamily="2" charset="-122"/>
              <a:ea typeface="宋体" pitchFamily="2" charset="-122"/>
            </a:endParaRPr>
          </a:p>
          <a:p>
            <a:pPr>
              <a:lnSpc>
                <a:spcPct val="80000"/>
              </a:lnSpc>
              <a:spcAft>
                <a:spcPts val="900"/>
              </a:spcAft>
              <a:buFont typeface="Wingdings" pitchFamily="2" charset="2"/>
              <a:buNone/>
            </a:pPr>
            <a:r>
              <a:rPr lang="en-US" altLang="zh-CN" sz="2400" b="1" dirty="0" smtClean="0">
                <a:solidFill>
                  <a:schemeClr val="bg2">
                    <a:lumMod val="50000"/>
                  </a:schemeClr>
                </a:solidFill>
                <a:latin typeface="宋体" pitchFamily="2" charset="-122"/>
                <a:ea typeface="宋体" pitchFamily="2" charset="-122"/>
              </a:rPr>
              <a:t>  3.</a:t>
            </a:r>
            <a:r>
              <a:rPr lang="zh-CN" altLang="en-US" sz="2400" b="1" dirty="0" smtClean="0">
                <a:solidFill>
                  <a:schemeClr val="bg2">
                    <a:lumMod val="50000"/>
                  </a:schemeClr>
                </a:solidFill>
                <a:latin typeface="宋体" pitchFamily="2" charset="-122"/>
                <a:ea typeface="宋体" pitchFamily="2" charset="-122"/>
              </a:rPr>
              <a:t>普通话</a:t>
            </a:r>
            <a:r>
              <a:rPr lang="zh-CN" altLang="en-US" sz="2400" b="1" dirty="0">
                <a:solidFill>
                  <a:schemeClr val="bg2">
                    <a:lumMod val="50000"/>
                  </a:schemeClr>
                </a:solidFill>
                <a:latin typeface="宋体" pitchFamily="2" charset="-122"/>
                <a:ea typeface="宋体" pitchFamily="2" charset="-122"/>
              </a:rPr>
              <a:t>水平测试是推广普通话的重要措施之一</a:t>
            </a:r>
          </a:p>
          <a:p>
            <a:pPr>
              <a:lnSpc>
                <a:spcPct val="80000"/>
              </a:lnSpc>
              <a:buFont typeface="Wingdings" pitchFamily="2" charset="2"/>
              <a:buNone/>
            </a:pPr>
            <a:endParaRPr lang="zh-CN" altLang="en-US" sz="1300" b="1" dirty="0">
              <a:solidFill>
                <a:schemeClr val="bg2">
                  <a:lumMod val="50000"/>
                </a:schemeClr>
              </a:solidFill>
              <a:latin typeface="宋体" pitchFamily="2" charset="-122"/>
              <a:ea typeface="宋体" pitchFamily="2" charset="-122"/>
            </a:endParaRPr>
          </a:p>
          <a:p>
            <a:pPr>
              <a:lnSpc>
                <a:spcPct val="80000"/>
              </a:lnSpc>
              <a:spcAft>
                <a:spcPts val="1800"/>
              </a:spcAft>
            </a:pPr>
            <a:r>
              <a:rPr lang="zh-CN" altLang="en-US" sz="2600" b="1" dirty="0">
                <a:solidFill>
                  <a:schemeClr val="bg2">
                    <a:lumMod val="50000"/>
                  </a:schemeClr>
                </a:solidFill>
                <a:latin typeface="黑体" pitchFamily="49" charset="-122"/>
                <a:ea typeface="黑体" pitchFamily="49" charset="-122"/>
              </a:rPr>
              <a:t>是语言文字发挥自身作用的必然要求 </a:t>
            </a:r>
          </a:p>
          <a:p>
            <a:pPr>
              <a:lnSpc>
                <a:spcPct val="80000"/>
              </a:lnSpc>
              <a:spcAft>
                <a:spcPts val="900"/>
              </a:spcAft>
              <a:buFont typeface="Wingdings" pitchFamily="2" charset="2"/>
              <a:buNone/>
            </a:pPr>
            <a:r>
              <a:rPr lang="en-US" altLang="zh-CN" sz="2400" b="1" dirty="0" smtClean="0">
                <a:solidFill>
                  <a:schemeClr val="bg2">
                    <a:lumMod val="50000"/>
                  </a:schemeClr>
                </a:solidFill>
                <a:latin typeface="宋体" pitchFamily="2" charset="-122"/>
                <a:ea typeface="宋体" pitchFamily="2" charset="-122"/>
              </a:rPr>
              <a:t>  1.</a:t>
            </a:r>
            <a:r>
              <a:rPr lang="zh-CN" altLang="en-US" sz="2400" b="1" dirty="0" smtClean="0">
                <a:solidFill>
                  <a:schemeClr val="bg2">
                    <a:lumMod val="50000"/>
                  </a:schemeClr>
                </a:solidFill>
                <a:latin typeface="宋体" pitchFamily="2" charset="-122"/>
                <a:ea typeface="宋体" pitchFamily="2" charset="-122"/>
              </a:rPr>
              <a:t>语言</a:t>
            </a:r>
            <a:r>
              <a:rPr lang="zh-CN" altLang="en-US" sz="2400" b="1" dirty="0">
                <a:solidFill>
                  <a:schemeClr val="bg2">
                    <a:lumMod val="50000"/>
                  </a:schemeClr>
                </a:solidFill>
                <a:latin typeface="宋体" pitchFamily="2" charset="-122"/>
                <a:ea typeface="宋体" pitchFamily="2" charset="-122"/>
              </a:rPr>
              <a:t>文字的应用水平对社会发展起着促进</a:t>
            </a:r>
            <a:r>
              <a:rPr lang="zh-CN" altLang="en-US" sz="2400" b="1" dirty="0" smtClean="0">
                <a:solidFill>
                  <a:schemeClr val="bg2">
                    <a:lumMod val="50000"/>
                  </a:schemeClr>
                </a:solidFill>
                <a:latin typeface="宋体" pitchFamily="2" charset="-122"/>
                <a:ea typeface="宋体" pitchFamily="2" charset="-122"/>
              </a:rPr>
              <a:t>作用</a:t>
            </a:r>
            <a:endParaRPr lang="zh-CN" altLang="en-US" sz="2400" b="1" dirty="0">
              <a:solidFill>
                <a:schemeClr val="bg2">
                  <a:lumMod val="50000"/>
                </a:schemeClr>
              </a:solidFill>
              <a:latin typeface="宋体" pitchFamily="2" charset="-122"/>
              <a:ea typeface="宋体" pitchFamily="2" charset="-122"/>
            </a:endParaRPr>
          </a:p>
          <a:p>
            <a:pPr>
              <a:lnSpc>
                <a:spcPct val="80000"/>
              </a:lnSpc>
              <a:spcAft>
                <a:spcPts val="900"/>
              </a:spcAft>
              <a:buFont typeface="Wingdings" pitchFamily="2" charset="2"/>
              <a:buNone/>
            </a:pPr>
            <a:r>
              <a:rPr lang="en-US" altLang="zh-CN" sz="2400" b="1" dirty="0" smtClean="0">
                <a:solidFill>
                  <a:schemeClr val="bg2">
                    <a:lumMod val="50000"/>
                  </a:schemeClr>
                </a:solidFill>
                <a:latin typeface="宋体" pitchFamily="2" charset="-122"/>
                <a:ea typeface="宋体" pitchFamily="2" charset="-122"/>
              </a:rPr>
              <a:t>  2.</a:t>
            </a:r>
            <a:r>
              <a:rPr lang="zh-CN" altLang="en-US" sz="2400" b="1" dirty="0" smtClean="0">
                <a:solidFill>
                  <a:schemeClr val="bg2">
                    <a:lumMod val="50000"/>
                  </a:schemeClr>
                </a:solidFill>
                <a:latin typeface="宋体" pitchFamily="2" charset="-122"/>
                <a:ea typeface="宋体" pitchFamily="2" charset="-122"/>
              </a:rPr>
              <a:t>推广</a:t>
            </a:r>
            <a:r>
              <a:rPr lang="zh-CN" altLang="en-US" sz="2400" b="1" dirty="0">
                <a:solidFill>
                  <a:schemeClr val="bg2">
                    <a:lumMod val="50000"/>
                  </a:schemeClr>
                </a:solidFill>
                <a:latin typeface="宋体" pitchFamily="2" charset="-122"/>
                <a:ea typeface="宋体" pitchFamily="2" charset="-122"/>
              </a:rPr>
              <a:t>普通话，促进汉语汉字的规范化和标准化，将扩大  </a:t>
            </a:r>
          </a:p>
          <a:p>
            <a:pPr>
              <a:lnSpc>
                <a:spcPct val="80000"/>
              </a:lnSpc>
              <a:spcAft>
                <a:spcPts val="900"/>
              </a:spcAft>
              <a:buFont typeface="Wingdings" pitchFamily="2" charset="2"/>
              <a:buNone/>
            </a:pPr>
            <a:r>
              <a:rPr lang="zh-CN" altLang="en-US" sz="2400" b="1" dirty="0">
                <a:solidFill>
                  <a:schemeClr val="bg2">
                    <a:lumMod val="50000"/>
                  </a:schemeClr>
                </a:solidFill>
                <a:latin typeface="宋体" pitchFamily="2" charset="-122"/>
                <a:ea typeface="宋体" pitchFamily="2" charset="-122"/>
              </a:rPr>
              <a:t>    </a:t>
            </a:r>
            <a:r>
              <a:rPr lang="zh-CN" altLang="en-US" sz="2400" b="1" dirty="0" smtClean="0">
                <a:solidFill>
                  <a:schemeClr val="bg2">
                    <a:lumMod val="50000"/>
                  </a:schemeClr>
                </a:solidFill>
                <a:latin typeface="宋体" pitchFamily="2" charset="-122"/>
                <a:ea typeface="宋体" pitchFamily="2" charset="-122"/>
              </a:rPr>
              <a:t>中国</a:t>
            </a:r>
            <a:r>
              <a:rPr lang="zh-CN" altLang="en-US" sz="2400" b="1" dirty="0">
                <a:solidFill>
                  <a:schemeClr val="bg2">
                    <a:lumMod val="50000"/>
                  </a:schemeClr>
                </a:solidFill>
                <a:latin typeface="宋体" pitchFamily="2" charset="-122"/>
                <a:ea typeface="宋体" pitchFamily="2" charset="-122"/>
              </a:rPr>
              <a:t>对世界和平发展的</a:t>
            </a:r>
            <a:r>
              <a:rPr lang="zh-CN" altLang="en-US" sz="2400" b="1" dirty="0" smtClean="0">
                <a:solidFill>
                  <a:schemeClr val="bg2">
                    <a:lumMod val="50000"/>
                  </a:schemeClr>
                </a:solidFill>
                <a:latin typeface="宋体" pitchFamily="2" charset="-122"/>
                <a:ea typeface="宋体" pitchFamily="2" charset="-122"/>
              </a:rPr>
              <a:t>影响力</a:t>
            </a:r>
            <a:endParaRPr lang="zh-CN" altLang="en-US" sz="2400" b="1" dirty="0">
              <a:solidFill>
                <a:schemeClr val="bg2">
                  <a:lumMod val="50000"/>
                </a:schemeClr>
              </a:solidFill>
              <a:latin typeface="宋体" pitchFamily="2" charset="-122"/>
              <a:ea typeface="宋体" pitchFamily="2" charset="-122"/>
            </a:endParaRPr>
          </a:p>
          <a:p>
            <a:pPr>
              <a:lnSpc>
                <a:spcPct val="80000"/>
              </a:lnSpc>
              <a:spcAft>
                <a:spcPts val="900"/>
              </a:spcAft>
              <a:buFont typeface="Wingdings" pitchFamily="2" charset="2"/>
              <a:buNone/>
            </a:pPr>
            <a:r>
              <a:rPr lang="en-US" altLang="zh-CN" sz="2400" b="1" dirty="0" smtClean="0">
                <a:solidFill>
                  <a:schemeClr val="bg2">
                    <a:lumMod val="50000"/>
                  </a:schemeClr>
                </a:solidFill>
                <a:latin typeface="宋体" pitchFamily="2" charset="-122"/>
                <a:ea typeface="宋体" pitchFamily="2" charset="-122"/>
              </a:rPr>
              <a:t>  3.</a:t>
            </a:r>
            <a:r>
              <a:rPr lang="zh-CN" altLang="en-US" sz="2400" b="1" dirty="0" smtClean="0">
                <a:solidFill>
                  <a:schemeClr val="bg2">
                    <a:lumMod val="50000"/>
                  </a:schemeClr>
                </a:solidFill>
                <a:latin typeface="宋体" pitchFamily="2" charset="-122"/>
                <a:ea typeface="宋体" pitchFamily="2" charset="-122"/>
              </a:rPr>
              <a:t>推广</a:t>
            </a:r>
            <a:r>
              <a:rPr lang="zh-CN" altLang="en-US" sz="2400" b="1" dirty="0">
                <a:solidFill>
                  <a:schemeClr val="bg2">
                    <a:lumMod val="50000"/>
                  </a:schemeClr>
                </a:solidFill>
                <a:latin typeface="宋体" pitchFamily="2" charset="-122"/>
                <a:ea typeface="宋体" pitchFamily="2" charset="-122"/>
              </a:rPr>
              <a:t>普通话，规范汉字使用将进一步推进社会主义精神</a:t>
            </a:r>
          </a:p>
          <a:p>
            <a:pPr>
              <a:lnSpc>
                <a:spcPct val="80000"/>
              </a:lnSpc>
              <a:spcAft>
                <a:spcPts val="900"/>
              </a:spcAft>
              <a:buFont typeface="Wingdings" pitchFamily="2" charset="2"/>
              <a:buNone/>
            </a:pPr>
            <a:r>
              <a:rPr lang="zh-CN" altLang="en-US" sz="2400" b="1" dirty="0">
                <a:solidFill>
                  <a:schemeClr val="bg2">
                    <a:lumMod val="50000"/>
                  </a:schemeClr>
                </a:solidFill>
                <a:latin typeface="宋体" pitchFamily="2" charset="-122"/>
                <a:ea typeface="宋体" pitchFamily="2" charset="-122"/>
              </a:rPr>
              <a:t>    </a:t>
            </a:r>
            <a:r>
              <a:rPr lang="zh-CN" altLang="en-US" sz="2400" b="1" dirty="0" smtClean="0">
                <a:solidFill>
                  <a:schemeClr val="bg2">
                    <a:lumMod val="50000"/>
                  </a:schemeClr>
                </a:solidFill>
                <a:latin typeface="宋体" pitchFamily="2" charset="-122"/>
                <a:ea typeface="宋体" pitchFamily="2" charset="-122"/>
              </a:rPr>
              <a:t>文明建设</a:t>
            </a:r>
            <a:endParaRPr lang="zh-CN" altLang="en-US" sz="2800" b="1" dirty="0">
              <a:solidFill>
                <a:schemeClr val="bg2">
                  <a:lumMod val="50000"/>
                </a:schemeClr>
              </a:solidFill>
              <a:latin typeface="宋体" pitchFamily="2" charset="-122"/>
              <a:ea typeface="宋体" pitchFamily="2" charset="-122"/>
            </a:endParaRPr>
          </a:p>
          <a:p>
            <a:pPr>
              <a:lnSpc>
                <a:spcPct val="80000"/>
              </a:lnSpc>
            </a:pPr>
            <a:endParaRPr lang="zh-CN" altLang="en-US" sz="2800" b="1" dirty="0">
              <a:solidFill>
                <a:schemeClr val="bg2">
                  <a:lumMod val="50000"/>
                </a:schemeClr>
              </a:solidFill>
            </a:endParaRPr>
          </a:p>
          <a:p>
            <a:pPr>
              <a:lnSpc>
                <a:spcPct val="80000"/>
              </a:lnSpc>
              <a:buFont typeface="Wingdings" pitchFamily="2" charset="2"/>
              <a:buNone/>
            </a:pPr>
            <a:endParaRPr lang="en-US" altLang="zh-CN" sz="3600"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fontScale="90000"/>
          </a:bodyPr>
          <a:lstStyle/>
          <a:p>
            <a:r>
              <a:rPr lang="zh-CN" altLang="en-US" sz="4400" b="1" dirty="0" smtClean="0">
                <a:solidFill>
                  <a:schemeClr val="bg2">
                    <a:lumMod val="50000"/>
                  </a:schemeClr>
                </a:solidFill>
                <a:latin typeface="华文新魏" pitchFamily="2" charset="-122"/>
                <a:ea typeface="华文新魏" pitchFamily="2" charset="-122"/>
              </a:rPr>
              <a:t>声母辨正</a:t>
            </a:r>
            <a:endParaRPr kumimoji="1" lang="zh-CN" altLang="en-US" sz="4800" dirty="0">
              <a:solidFill>
                <a:srgbClr val="660033"/>
              </a:solidFill>
            </a:endParaRPr>
          </a:p>
        </p:txBody>
      </p:sp>
      <p:sp>
        <p:nvSpPr>
          <p:cNvPr id="167939" name="Rectangle 3"/>
          <p:cNvSpPr>
            <a:spLocks noGrp="1" noChangeArrowheads="1"/>
          </p:cNvSpPr>
          <p:nvPr>
            <p:ph type="body" idx="1"/>
          </p:nvPr>
        </p:nvSpPr>
        <p:spPr>
          <a:xfrm>
            <a:off x="457200" y="1600200"/>
            <a:ext cx="8229600" cy="5257800"/>
          </a:xfrm>
        </p:spPr>
        <p:txBody>
          <a:bodyPr>
            <a:noAutofit/>
          </a:bodyPr>
          <a:lstStyle/>
          <a:p>
            <a:pPr>
              <a:spcBef>
                <a:spcPts val="400"/>
              </a:spcBef>
              <a:spcAft>
                <a:spcPts val="400"/>
              </a:spcAft>
            </a:pPr>
            <a:r>
              <a:rPr lang="zh-CN" altLang="en-US" b="1" dirty="0" smtClean="0">
                <a:solidFill>
                  <a:schemeClr val="bg2">
                    <a:lumMod val="50000"/>
                  </a:schemeClr>
                </a:solidFill>
                <a:latin typeface="黑体" pitchFamily="49" charset="-122"/>
                <a:ea typeface="黑体" pitchFamily="49" charset="-122"/>
              </a:rPr>
              <a:t>分清</a:t>
            </a:r>
            <a:r>
              <a:rPr lang="en-US" altLang="zh-CN" b="1" dirty="0" smtClean="0">
                <a:solidFill>
                  <a:schemeClr val="bg2">
                    <a:lumMod val="50000"/>
                  </a:schemeClr>
                </a:solidFill>
                <a:latin typeface="黑体" pitchFamily="49" charset="-122"/>
                <a:ea typeface="黑体" pitchFamily="49" charset="-122"/>
              </a:rPr>
              <a:t>n-l</a:t>
            </a:r>
            <a:r>
              <a:rPr lang="zh-CN" altLang="en-US" b="1" dirty="0" smtClean="0">
                <a:solidFill>
                  <a:schemeClr val="bg2">
                    <a:lumMod val="50000"/>
                  </a:schemeClr>
                </a:solidFill>
                <a:latin typeface="黑体" pitchFamily="49" charset="-122"/>
                <a:ea typeface="黑体" pitchFamily="49" charset="-122"/>
              </a:rPr>
              <a:t>：发音方法不同。</a:t>
            </a:r>
          </a:p>
          <a:p>
            <a:pPr marL="822960" lvl="3">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发</a:t>
            </a:r>
            <a:r>
              <a:rPr lang="en-US" altLang="zh-CN" sz="2500" b="1" dirty="0" smtClean="0">
                <a:solidFill>
                  <a:schemeClr val="bg2">
                    <a:lumMod val="50000"/>
                  </a:schemeClr>
                </a:solidFill>
                <a:latin typeface="宋体" pitchFamily="2" charset="-122"/>
                <a:ea typeface="宋体" pitchFamily="2" charset="-122"/>
              </a:rPr>
              <a:t>n</a:t>
            </a:r>
            <a:r>
              <a:rPr lang="zh-CN" altLang="en-US" sz="2500" b="1" dirty="0" smtClean="0">
                <a:solidFill>
                  <a:schemeClr val="bg2">
                    <a:lumMod val="50000"/>
                  </a:schemeClr>
                </a:solidFill>
                <a:latin typeface="宋体" pitchFamily="2" charset="-122"/>
                <a:ea typeface="宋体" pitchFamily="2" charset="-122"/>
              </a:rPr>
              <a:t>时气流从鼻腔流出；</a:t>
            </a:r>
          </a:p>
          <a:p>
            <a:pPr marL="822960" lvl="3">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发</a:t>
            </a:r>
            <a:r>
              <a:rPr lang="en-US" altLang="zh-CN" sz="2500" b="1" dirty="0" smtClean="0">
                <a:solidFill>
                  <a:schemeClr val="bg2">
                    <a:lumMod val="50000"/>
                  </a:schemeClr>
                </a:solidFill>
                <a:latin typeface="宋体" pitchFamily="2" charset="-122"/>
                <a:ea typeface="宋体" pitchFamily="2" charset="-122"/>
              </a:rPr>
              <a:t>l</a:t>
            </a:r>
            <a:r>
              <a:rPr lang="zh-CN" altLang="en-US" sz="2500" b="1" dirty="0" smtClean="0">
                <a:solidFill>
                  <a:schemeClr val="bg2">
                    <a:lumMod val="50000"/>
                  </a:schemeClr>
                </a:solidFill>
                <a:latin typeface="宋体" pitchFamily="2" charset="-122"/>
                <a:ea typeface="宋体" pitchFamily="2" charset="-122"/>
              </a:rPr>
              <a:t>时气流从口腔流出。</a:t>
            </a:r>
          </a:p>
          <a:p>
            <a:pPr marL="822960" lvl="3">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请从安徽、江苏、四川、云南、江西、湖南、湖北等地来的同学特别注意。</a:t>
            </a:r>
          </a:p>
          <a:p>
            <a:pPr>
              <a:spcBef>
                <a:spcPts val="400"/>
              </a:spcBef>
              <a:spcAft>
                <a:spcPts val="400"/>
              </a:spcAft>
            </a:pPr>
            <a:r>
              <a:rPr lang="zh-CN" altLang="en-US" b="1" dirty="0" smtClean="0">
                <a:solidFill>
                  <a:schemeClr val="bg2">
                    <a:lumMod val="50000"/>
                  </a:schemeClr>
                </a:solidFill>
                <a:latin typeface="黑体" pitchFamily="49" charset="-122"/>
                <a:ea typeface="黑体" pitchFamily="49" charset="-122"/>
              </a:rPr>
              <a:t>分清</a:t>
            </a:r>
            <a:r>
              <a:rPr lang="en-US" altLang="zh-CN" b="1" dirty="0" smtClean="0">
                <a:solidFill>
                  <a:schemeClr val="bg2">
                    <a:lumMod val="50000"/>
                  </a:schemeClr>
                </a:solidFill>
                <a:latin typeface="黑体" pitchFamily="49" charset="-122"/>
                <a:ea typeface="黑体" pitchFamily="49" charset="-122"/>
              </a:rPr>
              <a:t>f-h</a:t>
            </a:r>
            <a:r>
              <a:rPr lang="zh-CN" altLang="en-US" b="1" dirty="0" smtClean="0">
                <a:solidFill>
                  <a:schemeClr val="bg2">
                    <a:lumMod val="50000"/>
                  </a:schemeClr>
                </a:solidFill>
                <a:latin typeface="黑体" pitchFamily="49" charset="-122"/>
                <a:ea typeface="黑体" pitchFamily="49" charset="-122"/>
              </a:rPr>
              <a:t>：发音部位不同。</a:t>
            </a:r>
          </a:p>
          <a:p>
            <a:pPr marL="822960" lvl="3">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念</a:t>
            </a:r>
            <a:r>
              <a:rPr lang="en-US" altLang="zh-CN" sz="2500" b="1" dirty="0" smtClean="0">
                <a:solidFill>
                  <a:schemeClr val="bg2">
                    <a:lumMod val="50000"/>
                  </a:schemeClr>
                </a:solidFill>
                <a:latin typeface="宋体" pitchFamily="2" charset="-122"/>
                <a:ea typeface="宋体" pitchFamily="2" charset="-122"/>
              </a:rPr>
              <a:t>f</a:t>
            </a:r>
            <a:r>
              <a:rPr lang="zh-CN" altLang="en-US" sz="2500" b="1" dirty="0" smtClean="0">
                <a:solidFill>
                  <a:schemeClr val="bg2">
                    <a:lumMod val="50000"/>
                  </a:schemeClr>
                </a:solidFill>
                <a:latin typeface="宋体" pitchFamily="2" charset="-122"/>
                <a:ea typeface="宋体" pitchFamily="2" charset="-122"/>
              </a:rPr>
              <a:t>时上齿靠近下唇；</a:t>
            </a:r>
          </a:p>
          <a:p>
            <a:pPr marL="822960" lvl="3">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念</a:t>
            </a:r>
            <a:r>
              <a:rPr lang="en-US" altLang="zh-CN" sz="2500" b="1" dirty="0" smtClean="0">
                <a:solidFill>
                  <a:schemeClr val="bg2">
                    <a:lumMod val="50000"/>
                  </a:schemeClr>
                </a:solidFill>
                <a:latin typeface="宋体" pitchFamily="2" charset="-122"/>
                <a:ea typeface="宋体" pitchFamily="2" charset="-122"/>
              </a:rPr>
              <a:t>h</a:t>
            </a:r>
            <a:r>
              <a:rPr lang="zh-CN" altLang="en-US" sz="2500" b="1" dirty="0" smtClean="0">
                <a:solidFill>
                  <a:schemeClr val="bg2">
                    <a:lumMod val="50000"/>
                  </a:schemeClr>
                </a:solidFill>
                <a:latin typeface="宋体" pitchFamily="2" charset="-122"/>
                <a:ea typeface="宋体" pitchFamily="2" charset="-122"/>
              </a:rPr>
              <a:t>时舌跟抬高与软腭靠近。</a:t>
            </a:r>
          </a:p>
          <a:p>
            <a:pPr marL="822960" lvl="3">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试一下： 化肥  发挥  黄蜂；  </a:t>
            </a:r>
          </a:p>
          <a:p>
            <a:pPr marL="822960" lvl="3">
              <a:spcBef>
                <a:spcPts val="400"/>
              </a:spcBef>
              <a:spcAft>
                <a:spcPts val="400"/>
              </a:spcAft>
              <a:buClr>
                <a:schemeClr val="accent1"/>
              </a:buClr>
              <a:buSzPct val="85000"/>
              <a:buNone/>
            </a:pPr>
            <a:r>
              <a:rPr lang="zh-CN" altLang="en-US" sz="2500" b="1" dirty="0" smtClean="0">
                <a:solidFill>
                  <a:schemeClr val="bg2">
                    <a:lumMod val="50000"/>
                  </a:schemeClr>
                </a:solidFill>
                <a:latin typeface="宋体" pitchFamily="2" charset="-122"/>
                <a:ea typeface="宋体" pitchFamily="2" charset="-122"/>
              </a:rPr>
              <a:t>          红凤凰，黄凤凰，粉红凤凰花凤凰。</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box(in)">
                                      <p:cBhvr>
                                        <p:cTn id="7" dur="500"/>
                                        <p:tgtEl>
                                          <p:spTgt spid="16793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7939">
                                            <p:txEl>
                                              <p:pRg st="1" end="1"/>
                                            </p:txEl>
                                          </p:spTgt>
                                        </p:tgtEl>
                                        <p:attrNameLst>
                                          <p:attrName>style.visibility</p:attrName>
                                        </p:attrNameLst>
                                      </p:cBhvr>
                                      <p:to>
                                        <p:strVal val="visible"/>
                                      </p:to>
                                    </p:set>
                                    <p:animEffect transition="in" filter="box(in)">
                                      <p:cBhvr>
                                        <p:cTn id="10" dur="500"/>
                                        <p:tgtEl>
                                          <p:spTgt spid="16793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animEffect transition="in" filter="box(in)">
                                      <p:cBhvr>
                                        <p:cTn id="13" dur="500"/>
                                        <p:tgtEl>
                                          <p:spTgt spid="167939">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7939">
                                            <p:txEl>
                                              <p:pRg st="3" end="3"/>
                                            </p:txEl>
                                          </p:spTgt>
                                        </p:tgtEl>
                                        <p:attrNameLst>
                                          <p:attrName>style.visibility</p:attrName>
                                        </p:attrNameLst>
                                      </p:cBhvr>
                                      <p:to>
                                        <p:strVal val="visible"/>
                                      </p:to>
                                    </p:set>
                                    <p:animEffect transition="in" filter="box(in)">
                                      <p:cBhvr>
                                        <p:cTn id="16" dur="500"/>
                                        <p:tgtEl>
                                          <p:spTgt spid="16793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67939">
                                            <p:txEl>
                                              <p:pRg st="4" end="4"/>
                                            </p:txEl>
                                          </p:spTgt>
                                        </p:tgtEl>
                                        <p:attrNameLst>
                                          <p:attrName>style.visibility</p:attrName>
                                        </p:attrNameLst>
                                      </p:cBhvr>
                                      <p:to>
                                        <p:strVal val="visible"/>
                                      </p:to>
                                    </p:set>
                                    <p:animEffect transition="in" filter="box(in)">
                                      <p:cBhvr>
                                        <p:cTn id="21" dur="500"/>
                                        <p:tgtEl>
                                          <p:spTgt spid="167939">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67939">
                                            <p:txEl>
                                              <p:pRg st="5" end="5"/>
                                            </p:txEl>
                                          </p:spTgt>
                                        </p:tgtEl>
                                        <p:attrNameLst>
                                          <p:attrName>style.visibility</p:attrName>
                                        </p:attrNameLst>
                                      </p:cBhvr>
                                      <p:to>
                                        <p:strVal val="visible"/>
                                      </p:to>
                                    </p:set>
                                    <p:animEffect transition="in" filter="box(in)">
                                      <p:cBhvr>
                                        <p:cTn id="24" dur="500"/>
                                        <p:tgtEl>
                                          <p:spTgt spid="167939">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67939">
                                            <p:txEl>
                                              <p:pRg st="6" end="6"/>
                                            </p:txEl>
                                          </p:spTgt>
                                        </p:tgtEl>
                                        <p:attrNameLst>
                                          <p:attrName>style.visibility</p:attrName>
                                        </p:attrNameLst>
                                      </p:cBhvr>
                                      <p:to>
                                        <p:strVal val="visible"/>
                                      </p:to>
                                    </p:set>
                                    <p:animEffect transition="in" filter="box(in)">
                                      <p:cBhvr>
                                        <p:cTn id="27" dur="500"/>
                                        <p:tgtEl>
                                          <p:spTgt spid="167939">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7939">
                                            <p:txEl>
                                              <p:pRg st="7" end="7"/>
                                            </p:txEl>
                                          </p:spTgt>
                                        </p:tgtEl>
                                        <p:attrNameLst>
                                          <p:attrName>style.visibility</p:attrName>
                                        </p:attrNameLst>
                                      </p:cBhvr>
                                      <p:to>
                                        <p:strVal val="visible"/>
                                      </p:to>
                                    </p:set>
                                    <p:animEffect transition="in" filter="box(in)">
                                      <p:cBhvr>
                                        <p:cTn id="30" dur="500"/>
                                        <p:tgtEl>
                                          <p:spTgt spid="167939">
                                            <p:txEl>
                                              <p:pRg st="7" end="7"/>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67939">
                                            <p:txEl>
                                              <p:pRg st="8" end="8"/>
                                            </p:txEl>
                                          </p:spTgt>
                                        </p:tgtEl>
                                        <p:attrNameLst>
                                          <p:attrName>style.visibility</p:attrName>
                                        </p:attrNameLst>
                                      </p:cBhvr>
                                      <p:to>
                                        <p:strVal val="visible"/>
                                      </p:to>
                                    </p:set>
                                    <p:animEffect transition="in" filter="box(in)">
                                      <p:cBhvr>
                                        <p:cTn id="33" dur="500"/>
                                        <p:tgtEl>
                                          <p:spTgt spid="167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fontScale="90000"/>
          </a:bodyPr>
          <a:lstStyle/>
          <a:p>
            <a:r>
              <a:rPr lang="zh-CN" altLang="en-US" sz="4400" b="1" dirty="0" smtClean="0">
                <a:solidFill>
                  <a:schemeClr val="bg2">
                    <a:lumMod val="50000"/>
                  </a:schemeClr>
                </a:solidFill>
                <a:latin typeface="华文新魏" pitchFamily="2" charset="-122"/>
                <a:ea typeface="华文新魏" pitchFamily="2" charset="-122"/>
              </a:rPr>
              <a:t>声母辨正</a:t>
            </a:r>
            <a:endParaRPr kumimoji="1" lang="zh-CN" altLang="en-US" sz="4800" dirty="0">
              <a:solidFill>
                <a:srgbClr val="660033"/>
              </a:solidFill>
            </a:endParaRPr>
          </a:p>
        </p:txBody>
      </p:sp>
      <p:sp>
        <p:nvSpPr>
          <p:cNvPr id="166915" name="Rectangle 3"/>
          <p:cNvSpPr>
            <a:spLocks noGrp="1" noChangeArrowheads="1"/>
          </p:cNvSpPr>
          <p:nvPr>
            <p:ph type="body" idx="1"/>
          </p:nvPr>
        </p:nvSpPr>
        <p:spPr>
          <a:xfrm>
            <a:off x="838200" y="1600200"/>
            <a:ext cx="7848600" cy="4525963"/>
          </a:xfrm>
        </p:spPr>
        <p:txBody>
          <a:bodyPr/>
          <a:lstStyle/>
          <a:p>
            <a:pPr>
              <a:lnSpc>
                <a:spcPct val="150000"/>
              </a:lnSpc>
              <a:spcBef>
                <a:spcPts val="400"/>
              </a:spcBef>
              <a:spcAft>
                <a:spcPts val="400"/>
              </a:spcAft>
            </a:pPr>
            <a:r>
              <a:rPr lang="zh-CN" altLang="en-US" b="1" dirty="0" smtClean="0">
                <a:solidFill>
                  <a:schemeClr val="bg2">
                    <a:lumMod val="50000"/>
                  </a:schemeClr>
                </a:solidFill>
                <a:latin typeface="黑体" pitchFamily="49" charset="-122"/>
                <a:ea typeface="黑体" pitchFamily="49" charset="-122"/>
              </a:rPr>
              <a:t>区分</a:t>
            </a:r>
            <a:r>
              <a:rPr lang="en-US" altLang="zh-CN" b="1" dirty="0" smtClean="0">
                <a:solidFill>
                  <a:schemeClr val="bg2">
                    <a:lumMod val="50000"/>
                  </a:schemeClr>
                </a:solidFill>
                <a:latin typeface="黑体" pitchFamily="49" charset="-122"/>
                <a:ea typeface="黑体" pitchFamily="49" charset="-122"/>
              </a:rPr>
              <a:t>r-l</a:t>
            </a:r>
            <a:r>
              <a:rPr lang="zh-CN" altLang="en-US" b="1" dirty="0" smtClean="0">
                <a:solidFill>
                  <a:schemeClr val="bg2">
                    <a:lumMod val="50000"/>
                  </a:schemeClr>
                </a:solidFill>
                <a:latin typeface="黑体" pitchFamily="49" charset="-122"/>
                <a:ea typeface="黑体" pitchFamily="49" charset="-122"/>
              </a:rPr>
              <a:t>：发音部位不同。</a:t>
            </a:r>
          </a:p>
          <a:p>
            <a:pPr marL="822960" lvl="3">
              <a:lnSpc>
                <a:spcPct val="130000"/>
              </a:lnSpc>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念 </a:t>
            </a:r>
            <a:r>
              <a:rPr lang="en-US" altLang="zh-CN" sz="2500" b="1" dirty="0" smtClean="0">
                <a:solidFill>
                  <a:schemeClr val="bg2">
                    <a:lumMod val="50000"/>
                  </a:schemeClr>
                </a:solidFill>
                <a:latin typeface="宋体" pitchFamily="2" charset="-122"/>
                <a:ea typeface="宋体" pitchFamily="2" charset="-122"/>
              </a:rPr>
              <a:t>r </a:t>
            </a:r>
            <a:r>
              <a:rPr lang="zh-CN" altLang="en-US" sz="2500" b="1" dirty="0" smtClean="0">
                <a:solidFill>
                  <a:schemeClr val="bg2">
                    <a:lumMod val="50000"/>
                  </a:schemeClr>
                </a:solidFill>
                <a:latin typeface="宋体" pitchFamily="2" charset="-122"/>
                <a:ea typeface="宋体" pitchFamily="2" charset="-122"/>
              </a:rPr>
              <a:t>时舌尖靠近上腭前部；</a:t>
            </a:r>
          </a:p>
          <a:p>
            <a:pPr marL="822960" lvl="3">
              <a:lnSpc>
                <a:spcPct val="130000"/>
              </a:lnSpc>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念 </a:t>
            </a:r>
            <a:r>
              <a:rPr lang="en-US" altLang="zh-CN" sz="2500" b="1" dirty="0" smtClean="0">
                <a:solidFill>
                  <a:schemeClr val="bg2">
                    <a:lumMod val="50000"/>
                  </a:schemeClr>
                </a:solidFill>
                <a:latin typeface="宋体" pitchFamily="2" charset="-122"/>
                <a:ea typeface="宋体" pitchFamily="2" charset="-122"/>
              </a:rPr>
              <a:t>l </a:t>
            </a:r>
            <a:r>
              <a:rPr lang="zh-CN" altLang="en-US" sz="2500" b="1" dirty="0" smtClean="0">
                <a:solidFill>
                  <a:schemeClr val="bg2">
                    <a:lumMod val="50000"/>
                  </a:schemeClr>
                </a:solidFill>
                <a:latin typeface="宋体" pitchFamily="2" charset="-122"/>
                <a:ea typeface="宋体" pitchFamily="2" charset="-122"/>
              </a:rPr>
              <a:t>时舌尖抵住上齿龈。</a:t>
            </a:r>
          </a:p>
          <a:p>
            <a:pPr marL="822960" lvl="3">
              <a:lnSpc>
                <a:spcPct val="130000"/>
              </a:lnSpc>
              <a:spcBef>
                <a:spcPts val="400"/>
              </a:spcBef>
              <a:spcAft>
                <a:spcPts val="400"/>
              </a:spcAft>
              <a:buClr>
                <a:schemeClr val="accent1"/>
              </a:buClr>
              <a:buSzPct val="85000"/>
              <a:buFont typeface="Wingdings 2"/>
              <a:buChar char=""/>
            </a:pPr>
            <a:r>
              <a:rPr lang="zh-CN" altLang="en-US" sz="2500" b="1" dirty="0" smtClean="0">
                <a:solidFill>
                  <a:schemeClr val="bg2">
                    <a:lumMod val="50000"/>
                  </a:schemeClr>
                </a:solidFill>
                <a:latin typeface="宋体" pitchFamily="2" charset="-122"/>
                <a:ea typeface="宋体" pitchFamily="2" charset="-122"/>
              </a:rPr>
              <a:t>常见 </a:t>
            </a:r>
            <a:r>
              <a:rPr lang="en-US" altLang="zh-CN" sz="2500" b="1" dirty="0" smtClean="0">
                <a:solidFill>
                  <a:schemeClr val="bg2">
                    <a:lumMod val="50000"/>
                  </a:schemeClr>
                </a:solidFill>
                <a:latin typeface="宋体" pitchFamily="2" charset="-122"/>
                <a:ea typeface="宋体" pitchFamily="2" charset="-122"/>
              </a:rPr>
              <a:t>r </a:t>
            </a:r>
            <a:r>
              <a:rPr lang="zh-CN" altLang="en-US" sz="2500" b="1" dirty="0" smtClean="0">
                <a:solidFill>
                  <a:schemeClr val="bg2">
                    <a:lumMod val="50000"/>
                  </a:schemeClr>
                </a:solidFill>
                <a:latin typeface="宋体" pitchFamily="2" charset="-122"/>
                <a:ea typeface="宋体" pitchFamily="2" charset="-122"/>
              </a:rPr>
              <a:t>声母的字：人、如、入、染、然、日、任、热、容、惹、瑞等。</a:t>
            </a:r>
          </a:p>
          <a:p>
            <a:pPr>
              <a:lnSpc>
                <a:spcPct val="150000"/>
              </a:lnSpc>
              <a:spcBef>
                <a:spcPts val="400"/>
              </a:spcBef>
              <a:spcAft>
                <a:spcPts val="400"/>
              </a:spcAft>
            </a:pPr>
            <a:r>
              <a:rPr lang="zh-CN" altLang="en-US" b="1" dirty="0" smtClean="0">
                <a:solidFill>
                  <a:schemeClr val="bg2">
                    <a:lumMod val="50000"/>
                  </a:schemeClr>
                </a:solidFill>
                <a:latin typeface="黑体" pitchFamily="49" charset="-122"/>
                <a:ea typeface="黑体" pitchFamily="49" charset="-122"/>
              </a:rPr>
              <a:t>避免尖音（舌面音</a:t>
            </a:r>
            <a:r>
              <a:rPr lang="en-US" altLang="zh-CN" b="1" dirty="0" smtClean="0">
                <a:solidFill>
                  <a:schemeClr val="bg2">
                    <a:lumMod val="50000"/>
                  </a:schemeClr>
                </a:solidFill>
                <a:latin typeface="黑体" pitchFamily="49" charset="-122"/>
                <a:ea typeface="黑体" pitchFamily="49" charset="-122"/>
              </a:rPr>
              <a:t>j</a:t>
            </a:r>
            <a:r>
              <a:rPr lang="zh-CN" altLang="en-US" b="1" dirty="0" smtClean="0">
                <a:solidFill>
                  <a:schemeClr val="bg2">
                    <a:lumMod val="50000"/>
                  </a:schemeClr>
                </a:solidFill>
                <a:latin typeface="黑体" pitchFamily="49" charset="-122"/>
                <a:ea typeface="黑体" pitchFamily="49" charset="-122"/>
              </a:rPr>
              <a:t>、</a:t>
            </a:r>
            <a:r>
              <a:rPr lang="en-US" altLang="zh-CN" b="1" dirty="0" smtClean="0">
                <a:solidFill>
                  <a:schemeClr val="bg2">
                    <a:lumMod val="50000"/>
                  </a:schemeClr>
                </a:solidFill>
                <a:latin typeface="黑体" pitchFamily="49" charset="-122"/>
                <a:ea typeface="黑体" pitchFamily="49" charset="-122"/>
              </a:rPr>
              <a:t>q</a:t>
            </a:r>
            <a:r>
              <a:rPr lang="zh-CN" altLang="en-US" b="1" dirty="0" smtClean="0">
                <a:solidFill>
                  <a:schemeClr val="bg2">
                    <a:lumMod val="50000"/>
                  </a:schemeClr>
                </a:solidFill>
                <a:latin typeface="黑体" pitchFamily="49" charset="-122"/>
                <a:ea typeface="黑体" pitchFamily="49" charset="-122"/>
              </a:rPr>
              <a:t>、</a:t>
            </a:r>
            <a:r>
              <a:rPr lang="en-US" altLang="zh-CN" b="1" dirty="0" smtClean="0">
                <a:solidFill>
                  <a:schemeClr val="bg2">
                    <a:lumMod val="50000"/>
                  </a:schemeClr>
                </a:solidFill>
                <a:latin typeface="黑体" pitchFamily="49" charset="-122"/>
                <a:ea typeface="黑体" pitchFamily="49" charset="-122"/>
              </a:rPr>
              <a:t>x</a:t>
            </a:r>
            <a:r>
              <a:rPr lang="zh-CN" altLang="en-US" b="1" dirty="0" smtClean="0">
                <a:solidFill>
                  <a:schemeClr val="bg2">
                    <a:lumMod val="50000"/>
                  </a:schemeClr>
                </a:solidFill>
                <a:latin typeface="黑体" pitchFamily="49" charset="-122"/>
                <a:ea typeface="黑体" pitchFamily="49" charset="-122"/>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blinds(horizontal)">
                                      <p:cBhvr>
                                        <p:cTn id="7" dur="500"/>
                                        <p:tgtEl>
                                          <p:spTgt spid="16691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6915">
                                            <p:txEl>
                                              <p:pRg st="1" end="1"/>
                                            </p:txEl>
                                          </p:spTgt>
                                        </p:tgtEl>
                                        <p:attrNameLst>
                                          <p:attrName>style.visibility</p:attrName>
                                        </p:attrNameLst>
                                      </p:cBhvr>
                                      <p:to>
                                        <p:strVal val="visible"/>
                                      </p:to>
                                    </p:set>
                                    <p:animEffect transition="in" filter="blinds(horizontal)">
                                      <p:cBhvr>
                                        <p:cTn id="10" dur="500"/>
                                        <p:tgtEl>
                                          <p:spTgt spid="16691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6915">
                                            <p:txEl>
                                              <p:pRg st="2" end="2"/>
                                            </p:txEl>
                                          </p:spTgt>
                                        </p:tgtEl>
                                        <p:attrNameLst>
                                          <p:attrName>style.visibility</p:attrName>
                                        </p:attrNameLst>
                                      </p:cBhvr>
                                      <p:to>
                                        <p:strVal val="visible"/>
                                      </p:to>
                                    </p:set>
                                    <p:animEffect transition="in" filter="blinds(horizontal)">
                                      <p:cBhvr>
                                        <p:cTn id="13" dur="500"/>
                                        <p:tgtEl>
                                          <p:spTgt spid="16691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6915">
                                            <p:txEl>
                                              <p:pRg st="3" end="3"/>
                                            </p:txEl>
                                          </p:spTgt>
                                        </p:tgtEl>
                                        <p:attrNameLst>
                                          <p:attrName>style.visibility</p:attrName>
                                        </p:attrNameLst>
                                      </p:cBhvr>
                                      <p:to>
                                        <p:strVal val="visible"/>
                                      </p:to>
                                    </p:set>
                                    <p:animEffect transition="in" filter="blinds(horizontal)">
                                      <p:cBhvr>
                                        <p:cTn id="16" dur="500"/>
                                        <p:tgtEl>
                                          <p:spTgt spid="1669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6915">
                                            <p:txEl>
                                              <p:pRg st="4" end="4"/>
                                            </p:txEl>
                                          </p:spTgt>
                                        </p:tgtEl>
                                        <p:attrNameLst>
                                          <p:attrName>style.visibility</p:attrName>
                                        </p:attrNameLst>
                                      </p:cBhvr>
                                      <p:to>
                                        <p:strVal val="visible"/>
                                      </p:to>
                                    </p:set>
                                    <p:animEffect transition="in" filter="blinds(horizontal)">
                                      <p:cBhvr>
                                        <p:cTn id="21" dur="500"/>
                                        <p:tgtEl>
                                          <p:spTgt spid="166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普通话韵母</a:t>
            </a:r>
          </a:p>
        </p:txBody>
      </p:sp>
      <p:sp>
        <p:nvSpPr>
          <p:cNvPr id="159747" name="Rectangle 3"/>
          <p:cNvSpPr>
            <a:spLocks noGrp="1" noChangeArrowheads="1"/>
          </p:cNvSpPr>
          <p:nvPr>
            <p:ph sz="quarter" idx="1"/>
          </p:nvPr>
        </p:nvSpPr>
        <p:spPr>
          <a:xfrm>
            <a:off x="301752" y="1676400"/>
            <a:ext cx="8503920" cy="4572000"/>
          </a:xfrm>
        </p:spPr>
        <p:txBody>
          <a:bodyPr/>
          <a:lstStyle/>
          <a:p>
            <a:pPr>
              <a:spcAft>
                <a:spcPts val="1200"/>
              </a:spcAft>
            </a:pPr>
            <a:r>
              <a:rPr lang="zh-CN" altLang="en-US" b="1" dirty="0">
                <a:solidFill>
                  <a:schemeClr val="bg2">
                    <a:lumMod val="50000"/>
                  </a:schemeClr>
                </a:solidFill>
                <a:latin typeface="Times New Roman" pitchFamily="18" charset="0"/>
                <a:ea typeface="宋体" pitchFamily="2" charset="-122"/>
                <a:cs typeface="Times New Roman" pitchFamily="18" charset="0"/>
              </a:rPr>
              <a:t>单韵母：</a:t>
            </a:r>
            <a:r>
              <a:rPr lang="en-US" altLang="zh-CN" b="1" dirty="0">
                <a:solidFill>
                  <a:schemeClr val="bg2">
                    <a:lumMod val="50000"/>
                  </a:schemeClr>
                </a:solidFill>
                <a:latin typeface="Times New Roman" pitchFamily="18" charset="0"/>
                <a:ea typeface="宋体" pitchFamily="2" charset="-122"/>
                <a:cs typeface="Times New Roman" pitchFamily="18" charset="0"/>
              </a:rPr>
              <a:t>a</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a:solidFill>
                  <a:schemeClr val="bg2">
                    <a:lumMod val="50000"/>
                  </a:schemeClr>
                </a:solidFill>
                <a:latin typeface="Times New Roman" pitchFamily="18" charset="0"/>
                <a:ea typeface="宋体" pitchFamily="2" charset="-122"/>
                <a:cs typeface="Times New Roman" pitchFamily="18" charset="0"/>
              </a:rPr>
              <a:t>o</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a:solidFill>
                  <a:schemeClr val="bg2">
                    <a:lumMod val="50000"/>
                  </a:schemeClr>
                </a:solidFill>
                <a:latin typeface="Times New Roman" pitchFamily="18" charset="0"/>
                <a:ea typeface="宋体" pitchFamily="2" charset="-122"/>
                <a:cs typeface="Times New Roman" pitchFamily="18" charset="0"/>
              </a:rPr>
              <a:t>e</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err="1">
                <a:solidFill>
                  <a:schemeClr val="bg2">
                    <a:lumMod val="50000"/>
                  </a:schemeClr>
                </a:solidFill>
                <a:latin typeface="Times New Roman" pitchFamily="18" charset="0"/>
                <a:ea typeface="宋体" pitchFamily="2" charset="-122"/>
                <a:cs typeface="Times New Roman" pitchFamily="18" charset="0"/>
              </a:rPr>
              <a:t>i</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a:solidFill>
                  <a:schemeClr val="bg2">
                    <a:lumMod val="50000"/>
                  </a:schemeClr>
                </a:solidFill>
                <a:latin typeface="Times New Roman" pitchFamily="18" charset="0"/>
                <a:ea typeface="宋体" pitchFamily="2" charset="-122"/>
                <a:cs typeface="Times New Roman" pitchFamily="18" charset="0"/>
              </a:rPr>
              <a:t>u</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a:solidFill>
                  <a:schemeClr val="bg2">
                    <a:lumMod val="50000"/>
                  </a:schemeClr>
                </a:solidFill>
                <a:latin typeface="Times New Roman" pitchFamily="18" charset="0"/>
                <a:ea typeface="宋体" pitchFamily="2" charset="-122"/>
                <a:cs typeface="Times New Roman" pitchFamily="18" charset="0"/>
              </a:rPr>
              <a:t>ü</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a:solidFill>
                  <a:schemeClr val="bg2">
                    <a:lumMod val="50000"/>
                  </a:schemeClr>
                </a:solidFill>
                <a:latin typeface="Times New Roman" pitchFamily="18" charset="0"/>
                <a:ea typeface="宋体" pitchFamily="2" charset="-122"/>
                <a:cs typeface="Times New Roman" pitchFamily="18" charset="0"/>
              </a:rPr>
              <a:t>ê</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i</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i</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err="1">
                <a:solidFill>
                  <a:schemeClr val="bg2">
                    <a:lumMod val="50000"/>
                  </a:schemeClr>
                </a:solidFill>
                <a:latin typeface="Times New Roman" pitchFamily="18" charset="0"/>
                <a:ea typeface="宋体" pitchFamily="2" charset="-122"/>
                <a:cs typeface="Times New Roman" pitchFamily="18" charset="0"/>
              </a:rPr>
              <a:t>er</a:t>
            </a:r>
            <a:endParaRPr lang="en-US" altLang="zh-CN" b="1" dirty="0">
              <a:solidFill>
                <a:schemeClr val="bg2">
                  <a:lumMod val="50000"/>
                </a:schemeClr>
              </a:solidFill>
              <a:latin typeface="Times New Roman" pitchFamily="18" charset="0"/>
              <a:ea typeface="宋体" pitchFamily="2" charset="-122"/>
              <a:cs typeface="Times New Roman" pitchFamily="18" charset="0"/>
            </a:endParaRPr>
          </a:p>
          <a:p>
            <a:pPr>
              <a:spcAft>
                <a:spcPts val="1200"/>
              </a:spcAft>
            </a:pPr>
            <a:r>
              <a:rPr lang="zh-CN" altLang="en-US" b="1" dirty="0">
                <a:solidFill>
                  <a:schemeClr val="bg2">
                    <a:lumMod val="50000"/>
                  </a:schemeClr>
                </a:solidFill>
                <a:latin typeface="Times New Roman" pitchFamily="18" charset="0"/>
                <a:ea typeface="宋体" pitchFamily="2" charset="-122"/>
                <a:cs typeface="Times New Roman" pitchFamily="18" charset="0"/>
              </a:rPr>
              <a:t>复韵母：</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ai</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ei</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ao</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ou</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ia</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ie</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ua</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uo</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üe</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uai</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uei</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iao</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iou</a:t>
            </a:r>
            <a:endParaRPr lang="en-US" altLang="zh-CN" b="1" dirty="0">
              <a:solidFill>
                <a:schemeClr val="bg2">
                  <a:lumMod val="50000"/>
                </a:schemeClr>
              </a:solidFill>
              <a:latin typeface="Times New Roman" pitchFamily="18" charset="0"/>
              <a:ea typeface="宋体" pitchFamily="2" charset="-122"/>
              <a:cs typeface="Times New Roman" pitchFamily="18" charset="0"/>
            </a:endParaRPr>
          </a:p>
          <a:p>
            <a:pPr>
              <a:spcAft>
                <a:spcPts val="1200"/>
              </a:spcAft>
            </a:pPr>
            <a:r>
              <a:rPr lang="zh-CN" altLang="en-US" b="1" dirty="0">
                <a:solidFill>
                  <a:schemeClr val="bg2">
                    <a:lumMod val="50000"/>
                  </a:schemeClr>
                </a:solidFill>
                <a:latin typeface="Times New Roman" pitchFamily="18" charset="0"/>
                <a:ea typeface="宋体" pitchFamily="2" charset="-122"/>
                <a:cs typeface="Times New Roman" pitchFamily="18" charset="0"/>
              </a:rPr>
              <a:t>鼻韵母</a:t>
            </a:r>
            <a:r>
              <a:rPr lang="zh-CN" altLang="en-US" b="1" dirty="0" smtClean="0">
                <a:solidFill>
                  <a:schemeClr val="bg2">
                    <a:lumMod val="50000"/>
                  </a:schemeClr>
                </a:solidFill>
                <a:latin typeface="Times New Roman" pitchFamily="18" charset="0"/>
                <a:ea typeface="宋体" pitchFamily="2" charset="-122"/>
                <a:cs typeface="Times New Roman" pitchFamily="18" charset="0"/>
              </a:rPr>
              <a:t>：</a:t>
            </a:r>
            <a:endParaRPr lang="en-US" altLang="zh-CN" b="1" dirty="0" smtClean="0">
              <a:solidFill>
                <a:schemeClr val="bg2">
                  <a:lumMod val="50000"/>
                </a:schemeClr>
              </a:solidFill>
              <a:latin typeface="Times New Roman" pitchFamily="18" charset="0"/>
              <a:ea typeface="宋体" pitchFamily="2" charset="-122"/>
              <a:cs typeface="Times New Roman" pitchFamily="18" charset="0"/>
            </a:endParaRPr>
          </a:p>
          <a:p>
            <a:pPr>
              <a:spcAft>
                <a:spcPts val="1200"/>
              </a:spcAft>
              <a:buNone/>
            </a:pP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前</a:t>
            </a:r>
            <a:r>
              <a:rPr lang="zh-CN" altLang="en-US" b="1" dirty="0">
                <a:solidFill>
                  <a:schemeClr val="bg2">
                    <a:lumMod val="50000"/>
                  </a:schemeClr>
                </a:solidFill>
                <a:latin typeface="Times New Roman" pitchFamily="18" charset="0"/>
                <a:ea typeface="宋体" pitchFamily="2" charset="-122"/>
                <a:cs typeface="Times New Roman" pitchFamily="18" charset="0"/>
              </a:rPr>
              <a:t>鼻音：</a:t>
            </a:r>
            <a:r>
              <a:rPr lang="en-US" altLang="zh-CN" b="1" dirty="0" smtClean="0">
                <a:solidFill>
                  <a:schemeClr val="bg2">
                    <a:lumMod val="50000"/>
                  </a:schemeClr>
                </a:solidFill>
                <a:latin typeface="Times New Roman" pitchFamily="18" charset="0"/>
                <a:ea typeface="宋体" pitchFamily="2" charset="-122"/>
                <a:cs typeface="Times New Roman" pitchFamily="18" charset="0"/>
              </a:rPr>
              <a:t>an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ian</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uan</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üan</a:t>
            </a:r>
            <a:r>
              <a:rPr lang="en-US" altLang="zh-CN" b="1" dirty="0" smtClean="0">
                <a:solidFill>
                  <a:schemeClr val="bg2">
                    <a:lumMod val="50000"/>
                  </a:schemeClr>
                </a:solidFill>
                <a:latin typeface="Times New Roman" pitchFamily="18" charset="0"/>
                <a:ea typeface="宋体" pitchFamily="2" charset="-122"/>
                <a:cs typeface="Times New Roman" pitchFamily="18" charset="0"/>
              </a:rPr>
              <a:t>  en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uen</a:t>
            </a:r>
            <a:r>
              <a:rPr lang="en-US" altLang="zh-CN" b="1" dirty="0" smtClean="0">
                <a:solidFill>
                  <a:schemeClr val="bg2">
                    <a:lumMod val="50000"/>
                  </a:schemeClr>
                </a:solidFill>
                <a:latin typeface="Times New Roman" pitchFamily="18" charset="0"/>
                <a:ea typeface="宋体" pitchFamily="2" charset="-122"/>
                <a:cs typeface="Times New Roman" pitchFamily="18" charset="0"/>
              </a:rPr>
              <a:t>  in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ün</a:t>
            </a:r>
            <a:endParaRPr lang="en-US" altLang="zh-CN" b="1" dirty="0" smtClean="0">
              <a:solidFill>
                <a:schemeClr val="bg2">
                  <a:lumMod val="50000"/>
                </a:schemeClr>
              </a:solidFill>
              <a:latin typeface="Times New Roman" pitchFamily="18" charset="0"/>
              <a:ea typeface="宋体" pitchFamily="2" charset="-122"/>
              <a:cs typeface="Times New Roman" pitchFamily="18" charset="0"/>
            </a:endParaRPr>
          </a:p>
          <a:p>
            <a:pPr>
              <a:spcAft>
                <a:spcPts val="1200"/>
              </a:spcAft>
              <a:buNone/>
            </a:pPr>
            <a:r>
              <a:rPr lang="zh-CN" altLang="en-US" b="1" dirty="0" smtClean="0">
                <a:solidFill>
                  <a:schemeClr val="bg2">
                    <a:lumMod val="50000"/>
                  </a:schemeClr>
                </a:solidFill>
                <a:latin typeface="Times New Roman" pitchFamily="18" charset="0"/>
                <a:ea typeface="宋体" pitchFamily="2" charset="-122"/>
                <a:cs typeface="Times New Roman" pitchFamily="18" charset="0"/>
              </a:rPr>
              <a:t>   后</a:t>
            </a:r>
            <a:r>
              <a:rPr lang="zh-CN" altLang="en-US" b="1" dirty="0">
                <a:solidFill>
                  <a:schemeClr val="bg2">
                    <a:lumMod val="50000"/>
                  </a:schemeClr>
                </a:solidFill>
                <a:latin typeface="Times New Roman" pitchFamily="18" charset="0"/>
                <a:ea typeface="宋体" pitchFamily="2" charset="-122"/>
                <a:cs typeface="Times New Roman" pitchFamily="18" charset="0"/>
              </a:rPr>
              <a:t>鼻音：</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ang</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iang</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uang</a:t>
            </a:r>
            <a:r>
              <a:rPr lang="en-US" altLang="zh-CN" b="1" dirty="0" smtClean="0">
                <a:solidFill>
                  <a:schemeClr val="bg2">
                    <a:lumMod val="50000"/>
                  </a:schemeClr>
                </a:solidFill>
                <a:latin typeface="Times New Roman" pitchFamily="18" charset="0"/>
                <a:ea typeface="宋体" pitchFamily="2" charset="-122"/>
                <a:cs typeface="Times New Roman" pitchFamily="18" charset="0"/>
              </a:rPr>
              <a:t>  eng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ueng</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ing</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ong</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iong</a:t>
            </a:r>
            <a:r>
              <a:rPr lang="zh-CN" altLang="en-US" b="1" dirty="0">
                <a:solidFill>
                  <a:schemeClr val="bg2">
                    <a:lumMod val="50000"/>
                  </a:schemeClr>
                </a:solidFill>
                <a:latin typeface="Times New Roman" pitchFamily="18" charset="0"/>
                <a:ea typeface="宋体" pitchFamily="2" charset="-122"/>
                <a:cs typeface="Times New Roman" pitchFamily="18" charset="0"/>
              </a:rPr>
              <a:t>　　　　</a:t>
            </a:r>
            <a:r>
              <a:rPr lang="zh-CN" altLang="en-US" dirty="0">
                <a:solidFill>
                  <a:schemeClr val="bg2">
                    <a:lumMod val="50000"/>
                  </a:schemeClr>
                </a:solidFill>
                <a:latin typeface="Times New Roman" pitchFamily="18" charset="0"/>
                <a:ea typeface="宋体" pitchFamily="2" charset="-122"/>
                <a:cs typeface="Times New Roman" pitchFamily="18" charset="0"/>
              </a:rPr>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韵母难点</a:t>
            </a:r>
          </a:p>
        </p:txBody>
      </p:sp>
      <p:sp>
        <p:nvSpPr>
          <p:cNvPr id="160771" name="Rectangle 3"/>
          <p:cNvSpPr>
            <a:spLocks noGrp="1" noChangeArrowheads="1"/>
          </p:cNvSpPr>
          <p:nvPr>
            <p:ph sz="quarter" idx="1"/>
          </p:nvPr>
        </p:nvSpPr>
        <p:spPr>
          <a:xfrm>
            <a:off x="301752" y="1527048"/>
            <a:ext cx="8503920" cy="4797552"/>
          </a:xfrm>
        </p:spPr>
        <p:txBody>
          <a:bodyPr>
            <a:normAutofit fontScale="85000" lnSpcReduction="20000"/>
          </a:bodyPr>
          <a:lstStyle/>
          <a:p>
            <a:pPr>
              <a:lnSpc>
                <a:spcPct val="200000"/>
              </a:lnSpc>
            </a:pPr>
            <a:r>
              <a:rPr lang="zh-CN" altLang="en-US" b="1" dirty="0">
                <a:solidFill>
                  <a:schemeClr val="bg2">
                    <a:lumMod val="50000"/>
                  </a:schemeClr>
                </a:solidFill>
                <a:latin typeface="Times New Roman" pitchFamily="18" charset="0"/>
                <a:ea typeface="宋体" pitchFamily="2" charset="-122"/>
                <a:cs typeface="Times New Roman" pitchFamily="18" charset="0"/>
              </a:rPr>
              <a:t>复韵母</a:t>
            </a:r>
            <a:r>
              <a:rPr lang="en-US" altLang="zh-CN" b="1" dirty="0" err="1">
                <a:solidFill>
                  <a:schemeClr val="bg2">
                    <a:lumMod val="50000"/>
                  </a:schemeClr>
                </a:solidFill>
                <a:latin typeface="Times New Roman" pitchFamily="18" charset="0"/>
                <a:ea typeface="宋体" pitchFamily="2" charset="-122"/>
                <a:cs typeface="Times New Roman" pitchFamily="18" charset="0"/>
              </a:rPr>
              <a:t>ai</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ei</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ao</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ou</a:t>
            </a:r>
            <a:r>
              <a:rPr lang="zh-CN" altLang="en-US" b="1" dirty="0">
                <a:solidFill>
                  <a:schemeClr val="bg2">
                    <a:lumMod val="50000"/>
                  </a:schemeClr>
                </a:solidFill>
                <a:latin typeface="Times New Roman" pitchFamily="18" charset="0"/>
                <a:ea typeface="宋体" pitchFamily="2" charset="-122"/>
                <a:cs typeface="Times New Roman" pitchFamily="18" charset="0"/>
              </a:rPr>
              <a:t>要克服单音，注意动程</a:t>
            </a:r>
            <a:r>
              <a:rPr lang="zh-CN" altLang="en-US" b="1" dirty="0" smtClean="0">
                <a:solidFill>
                  <a:schemeClr val="bg2">
                    <a:lumMod val="50000"/>
                  </a:schemeClr>
                </a:solidFill>
                <a:latin typeface="Times New Roman" pitchFamily="18" charset="0"/>
                <a:ea typeface="宋体" pitchFamily="2" charset="-122"/>
                <a:cs typeface="Times New Roman" pitchFamily="18" charset="0"/>
              </a:rPr>
              <a:t>。如：</a:t>
            </a:r>
          </a:p>
          <a:p>
            <a:pPr lvl="1">
              <a:lnSpc>
                <a:spcPct val="170000"/>
              </a:lnSpc>
            </a:pPr>
            <a:r>
              <a:rPr lang="zh-CN" altLang="en-US"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ai</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开、海、来、爱、买卖、白菜    </a:t>
            </a:r>
          </a:p>
          <a:p>
            <a:pPr lvl="1">
              <a:lnSpc>
                <a:spcPct val="170000"/>
              </a:lnSpc>
            </a:pPr>
            <a:r>
              <a:rPr lang="zh-CN" altLang="en-US"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ei</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黑、累、没、配、蓓蕾、肥美</a:t>
            </a:r>
          </a:p>
          <a:p>
            <a:pPr lvl="1">
              <a:lnSpc>
                <a:spcPct val="170000"/>
              </a:lnSpc>
            </a:pPr>
            <a:r>
              <a:rPr lang="zh-CN" altLang="en-US"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ao</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凹、跑、到、劳、报道、早操    </a:t>
            </a:r>
          </a:p>
          <a:p>
            <a:pPr lvl="1">
              <a:lnSpc>
                <a:spcPct val="170000"/>
              </a:lnSpc>
            </a:pPr>
            <a:r>
              <a:rPr lang="zh-CN" altLang="en-US"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ou</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狗、猴、愁、斗、口头、收购</a:t>
            </a:r>
          </a:p>
          <a:p>
            <a:pPr>
              <a:lnSpc>
                <a:spcPct val="200000"/>
              </a:lnSpc>
            </a:pPr>
            <a:r>
              <a:rPr lang="zh-CN" altLang="en-US" b="1" dirty="0" smtClean="0">
                <a:solidFill>
                  <a:schemeClr val="bg2">
                    <a:lumMod val="50000"/>
                  </a:schemeClr>
                </a:solidFill>
                <a:latin typeface="Times New Roman" pitchFamily="18" charset="0"/>
                <a:ea typeface="宋体" pitchFamily="2" charset="-122"/>
                <a:cs typeface="Times New Roman" pitchFamily="18" charset="0"/>
              </a:rPr>
              <a:t>卷</a:t>
            </a:r>
            <a:r>
              <a:rPr lang="zh-CN" altLang="en-US" b="1" dirty="0">
                <a:solidFill>
                  <a:schemeClr val="bg2">
                    <a:lumMod val="50000"/>
                  </a:schemeClr>
                </a:solidFill>
                <a:latin typeface="Times New Roman" pitchFamily="18" charset="0"/>
                <a:ea typeface="宋体" pitchFamily="2" charset="-122"/>
                <a:cs typeface="Times New Roman" pitchFamily="18" charset="0"/>
              </a:rPr>
              <a:t>舌韵母</a:t>
            </a:r>
            <a:r>
              <a:rPr lang="en-US" altLang="zh-CN" b="1" dirty="0" err="1">
                <a:solidFill>
                  <a:schemeClr val="bg2">
                    <a:lumMod val="50000"/>
                  </a:schemeClr>
                </a:solidFill>
                <a:latin typeface="Times New Roman" pitchFamily="18" charset="0"/>
                <a:ea typeface="宋体" pitchFamily="2" charset="-122"/>
                <a:cs typeface="Times New Roman" pitchFamily="18" charset="0"/>
              </a:rPr>
              <a:t>er</a:t>
            </a:r>
            <a:r>
              <a:rPr lang="zh-CN" altLang="en-US" b="1" dirty="0">
                <a:solidFill>
                  <a:schemeClr val="bg2">
                    <a:lumMod val="50000"/>
                  </a:schemeClr>
                </a:solidFill>
                <a:latin typeface="Times New Roman" pitchFamily="18" charset="0"/>
                <a:ea typeface="宋体" pitchFamily="2" charset="-122"/>
                <a:cs typeface="Times New Roman" pitchFamily="18" charset="0"/>
              </a:rPr>
              <a:t>要发</a:t>
            </a:r>
            <a:r>
              <a:rPr lang="zh-CN" altLang="en-US" b="1" dirty="0" smtClean="0">
                <a:solidFill>
                  <a:schemeClr val="bg2">
                    <a:lumMod val="50000"/>
                  </a:schemeClr>
                </a:solidFill>
                <a:latin typeface="Times New Roman" pitchFamily="18" charset="0"/>
                <a:ea typeface="宋体" pitchFamily="2" charset="-122"/>
                <a:cs typeface="Times New Roman" pitchFamily="18" charset="0"/>
              </a:rPr>
              <a:t>到位。</a:t>
            </a:r>
            <a:endParaRPr lang="zh-CN" altLang="en-US" b="1" dirty="0">
              <a:solidFill>
                <a:schemeClr val="bg2">
                  <a:lumMod val="50000"/>
                </a:schemeClr>
              </a:solidFill>
              <a:latin typeface="Times New Roman" pitchFamily="18" charset="0"/>
              <a:ea typeface="宋体" pitchFamily="2" charset="-122"/>
              <a:cs typeface="Times New Roman" pitchFamily="18" charset="0"/>
            </a:endParaRPr>
          </a:p>
          <a:p>
            <a:pPr>
              <a:lnSpc>
                <a:spcPct val="200000"/>
              </a:lnSpc>
            </a:pPr>
            <a:r>
              <a:rPr lang="zh-CN" altLang="en-US" b="1" dirty="0">
                <a:solidFill>
                  <a:schemeClr val="bg2">
                    <a:lumMod val="50000"/>
                  </a:schemeClr>
                </a:solidFill>
                <a:latin typeface="Times New Roman" pitchFamily="18" charset="0"/>
                <a:ea typeface="宋体" pitchFamily="2" charset="-122"/>
                <a:cs typeface="Times New Roman" pitchFamily="18" charset="0"/>
              </a:rPr>
              <a:t>读准、分清前后鼻音</a:t>
            </a:r>
            <a:r>
              <a:rPr lang="en-US" altLang="zh-CN" b="1" dirty="0">
                <a:solidFill>
                  <a:schemeClr val="bg2">
                    <a:lumMod val="50000"/>
                  </a:schemeClr>
                </a:solidFill>
                <a:latin typeface="Times New Roman" pitchFamily="18" charset="0"/>
                <a:ea typeface="宋体" pitchFamily="2" charset="-122"/>
                <a:cs typeface="Times New Roman" pitchFamily="18" charset="0"/>
              </a:rPr>
              <a:t>an </a:t>
            </a:r>
            <a:r>
              <a:rPr lang="en-US" altLang="zh-CN" b="1" dirty="0" smtClean="0">
                <a:solidFill>
                  <a:schemeClr val="bg2">
                    <a:lumMod val="50000"/>
                  </a:schemeClr>
                </a:solidFill>
                <a:latin typeface="Times New Roman" pitchFamily="18" charset="0"/>
                <a:ea typeface="宋体" pitchFamily="2" charset="-122"/>
                <a:cs typeface="Times New Roman" pitchFamily="18" charset="0"/>
              </a:rPr>
              <a:t> en  </a:t>
            </a:r>
            <a:r>
              <a:rPr lang="en-US" altLang="zh-CN" b="1" dirty="0">
                <a:solidFill>
                  <a:schemeClr val="bg2">
                    <a:lumMod val="50000"/>
                  </a:schemeClr>
                </a:solidFill>
                <a:latin typeface="Times New Roman" pitchFamily="18" charset="0"/>
                <a:ea typeface="宋体" pitchFamily="2" charset="-122"/>
                <a:cs typeface="Times New Roman" pitchFamily="18" charset="0"/>
              </a:rPr>
              <a:t>in</a:t>
            </a:r>
            <a:r>
              <a:rPr lang="zh-CN" altLang="en-US" b="1" dirty="0">
                <a:solidFill>
                  <a:schemeClr val="bg2">
                    <a:lumMod val="50000"/>
                  </a:schemeClr>
                </a:solidFill>
                <a:latin typeface="Times New Roman" pitchFamily="18" charset="0"/>
                <a:ea typeface="宋体" pitchFamily="2" charset="-122"/>
                <a:cs typeface="Times New Roman" pitchFamily="18" charset="0"/>
              </a:rPr>
              <a:t>和</a:t>
            </a:r>
            <a:r>
              <a:rPr lang="en-US" altLang="zh-CN" b="1" dirty="0" err="1">
                <a:solidFill>
                  <a:schemeClr val="bg2">
                    <a:lumMod val="50000"/>
                  </a:schemeClr>
                </a:solidFill>
                <a:latin typeface="Times New Roman" pitchFamily="18" charset="0"/>
                <a:ea typeface="宋体" pitchFamily="2" charset="-122"/>
                <a:cs typeface="Times New Roman" pitchFamily="18" charset="0"/>
              </a:rPr>
              <a:t>ang</a:t>
            </a:r>
            <a:r>
              <a:rPr lang="en-US" altLang="zh-CN" b="1" dirty="0">
                <a:solidFill>
                  <a:schemeClr val="bg2">
                    <a:lumMod val="50000"/>
                  </a:schemeClr>
                </a:solidFill>
                <a:latin typeface="Times New Roman" pitchFamily="18" charset="0"/>
                <a:ea typeface="宋体" pitchFamily="2" charset="-122"/>
                <a:cs typeface="Times New Roman" pitchFamily="18" charset="0"/>
              </a:rPr>
              <a:t> </a:t>
            </a:r>
            <a:r>
              <a:rPr lang="en-US" altLang="zh-CN" b="1" dirty="0" smtClean="0">
                <a:solidFill>
                  <a:schemeClr val="bg2">
                    <a:lumMod val="50000"/>
                  </a:schemeClr>
                </a:solidFill>
                <a:latin typeface="Times New Roman" pitchFamily="18" charset="0"/>
                <a:ea typeface="宋体" pitchFamily="2" charset="-122"/>
                <a:cs typeface="Times New Roman" pitchFamily="18" charset="0"/>
              </a:rPr>
              <a:t> eng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ing</a:t>
            </a:r>
            <a:r>
              <a:rPr lang="zh-CN" altLang="en-US" b="1" dirty="0" smtClean="0">
                <a:solidFill>
                  <a:schemeClr val="bg2">
                    <a:lumMod val="50000"/>
                  </a:schemeClr>
                </a:solidFill>
                <a:latin typeface="Times New Roman" pitchFamily="18" charset="0"/>
                <a:ea typeface="宋体" pitchFamily="2" charset="-122"/>
                <a:cs typeface="Times New Roman" pitchFamily="18" charset="0"/>
              </a:rPr>
              <a:t>。如：</a:t>
            </a:r>
            <a:r>
              <a:rPr lang="en-US" altLang="zh-CN" b="1" dirty="0" smtClean="0">
                <a:solidFill>
                  <a:schemeClr val="bg2">
                    <a:lumMod val="50000"/>
                  </a:schemeClr>
                </a:solidFill>
                <a:latin typeface="Times New Roman" pitchFamily="18" charset="0"/>
                <a:ea typeface="宋体" pitchFamily="2" charset="-122"/>
                <a:cs typeface="Times New Roman" pitchFamily="18" charset="0"/>
              </a:rPr>
              <a:t>                      </a:t>
            </a:r>
            <a:r>
              <a:rPr lang="zh-CN" altLang="en-US" b="1" dirty="0" smtClean="0">
                <a:solidFill>
                  <a:schemeClr val="bg2">
                    <a:lumMod val="50000"/>
                  </a:schemeClr>
                </a:solidFill>
                <a:latin typeface="Times New Roman" pitchFamily="18" charset="0"/>
                <a:ea typeface="宋体" pitchFamily="2" charset="-122"/>
                <a:cs typeface="Times New Roman" pitchFamily="18" charset="0"/>
              </a:rPr>
              <a:t>音、英，陈、程，船、床。</a:t>
            </a:r>
            <a:endParaRPr lang="en-US" altLang="zh-CN" b="1" dirty="0" smtClean="0">
              <a:solidFill>
                <a:schemeClr val="bg2">
                  <a:lumMod val="50000"/>
                </a:schemeClr>
              </a:solidFill>
              <a:latin typeface="Times New Roman" pitchFamily="18" charset="0"/>
              <a:ea typeface="宋体" pitchFamily="2" charset="-122"/>
              <a:cs typeface="Times New Roman" pitchFamily="18" charset="0"/>
            </a:endParaRPr>
          </a:p>
          <a:p>
            <a:pPr>
              <a:lnSpc>
                <a:spcPct val="200000"/>
              </a:lnSpc>
              <a:buNone/>
            </a:pPr>
            <a:endParaRPr lang="en-US" altLang="zh-CN" b="1" dirty="0">
              <a:solidFill>
                <a:schemeClr val="bg2">
                  <a:lumMod val="50000"/>
                </a:schemeClr>
              </a:solidFill>
              <a:latin typeface="Times New Roman" pitchFamily="18" charset="0"/>
              <a:ea typeface="宋体" pitchFamily="2" charset="-122"/>
              <a:cs typeface="Times New Roman" pitchFamily="18" charset="0"/>
            </a:endParaRPr>
          </a:p>
          <a:p>
            <a:pPr>
              <a:lnSpc>
                <a:spcPct val="200000"/>
              </a:lnSpc>
              <a:buFont typeface="Wingdings" pitchFamily="2" charset="2"/>
              <a:buNone/>
            </a:pPr>
            <a:endParaRPr lang="en-US" altLang="zh-CN"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分清前后鼻音的方法（一）</a:t>
            </a:r>
          </a:p>
        </p:txBody>
      </p:sp>
      <p:sp>
        <p:nvSpPr>
          <p:cNvPr id="161795" name="Rectangle 3"/>
          <p:cNvSpPr>
            <a:spLocks noGrp="1" noChangeArrowheads="1"/>
          </p:cNvSpPr>
          <p:nvPr>
            <p:ph sz="quarter" idx="1"/>
          </p:nvPr>
        </p:nvSpPr>
        <p:spPr>
          <a:xfrm>
            <a:off x="152400" y="1527048"/>
            <a:ext cx="8839200" cy="4572000"/>
          </a:xfrm>
        </p:spPr>
        <p:txBody>
          <a:bodyPr/>
          <a:lstStyle/>
          <a:p>
            <a:pPr>
              <a:lnSpc>
                <a:spcPct val="150000"/>
              </a:lnSpc>
            </a:pPr>
            <a:r>
              <a:rPr lang="zh-CN" altLang="en-US" b="1" dirty="0">
                <a:solidFill>
                  <a:schemeClr val="bg2">
                    <a:lumMod val="50000"/>
                  </a:schemeClr>
                </a:solidFill>
                <a:latin typeface="宋体" pitchFamily="2" charset="-122"/>
                <a:ea typeface="宋体" pitchFamily="2" charset="-122"/>
              </a:rPr>
              <a:t>声旁类推法</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smtClean="0">
                <a:solidFill>
                  <a:schemeClr val="bg2">
                    <a:lumMod val="50000"/>
                  </a:schemeClr>
                </a:solidFill>
                <a:latin typeface="宋体" pitchFamily="2" charset="-122"/>
                <a:ea typeface="宋体" pitchFamily="2" charset="-122"/>
              </a:rPr>
              <a:t>例</a:t>
            </a:r>
            <a:r>
              <a:rPr lang="zh-CN" altLang="en-US" b="1" dirty="0">
                <a:solidFill>
                  <a:schemeClr val="bg2">
                    <a:lumMod val="50000"/>
                  </a:schemeClr>
                </a:solidFill>
                <a:latin typeface="宋体" pitchFamily="2" charset="-122"/>
                <a:ea typeface="宋体" pitchFamily="2" charset="-122"/>
              </a:rPr>
              <a:t>一：刃</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忍、韧、纫、仞</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smtClean="0">
                <a:solidFill>
                  <a:schemeClr val="bg2">
                    <a:lumMod val="50000"/>
                  </a:schemeClr>
                </a:solidFill>
                <a:latin typeface="宋体" pitchFamily="2" charset="-122"/>
                <a:ea typeface="宋体" pitchFamily="2" charset="-122"/>
              </a:rPr>
              <a:t>例</a:t>
            </a:r>
            <a:r>
              <a:rPr lang="zh-CN" altLang="en-US" b="1" dirty="0">
                <a:solidFill>
                  <a:schemeClr val="bg2">
                    <a:lumMod val="50000"/>
                  </a:schemeClr>
                </a:solidFill>
                <a:latin typeface="宋体" pitchFamily="2" charset="-122"/>
                <a:ea typeface="宋体" pitchFamily="2" charset="-122"/>
              </a:rPr>
              <a:t>二：成</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盛、城、诚</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smtClean="0">
                <a:solidFill>
                  <a:schemeClr val="bg2">
                    <a:lumMod val="50000"/>
                  </a:schemeClr>
                </a:solidFill>
                <a:latin typeface="宋体" pitchFamily="2" charset="-122"/>
                <a:ea typeface="宋体" pitchFamily="2" charset="-122"/>
              </a:rPr>
              <a:t>例</a:t>
            </a:r>
            <a:r>
              <a:rPr lang="zh-CN" altLang="en-US" b="1" dirty="0">
                <a:solidFill>
                  <a:schemeClr val="bg2">
                    <a:lumMod val="50000"/>
                  </a:schemeClr>
                </a:solidFill>
                <a:latin typeface="宋体" pitchFamily="2" charset="-122"/>
                <a:ea typeface="宋体" pitchFamily="2" charset="-122"/>
              </a:rPr>
              <a:t>三：令</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领、零、铃、岭、龄、伶、羚、</a:t>
            </a:r>
            <a:r>
              <a:rPr lang="zh-CN" altLang="en-US" b="1" dirty="0" smtClean="0">
                <a:solidFill>
                  <a:schemeClr val="bg2">
                    <a:lumMod val="50000"/>
                  </a:schemeClr>
                </a:solidFill>
                <a:latin typeface="宋体" pitchFamily="2" charset="-122"/>
                <a:ea typeface="宋体" pitchFamily="2" charset="-122"/>
              </a:rPr>
              <a:t>冷</a:t>
            </a:r>
            <a:r>
              <a:rPr lang="zh-CN" altLang="en-US" b="1" dirty="0" smtClean="0">
                <a:solidFill>
                  <a:schemeClr val="bg2">
                    <a:lumMod val="50000"/>
                  </a:schemeClr>
                </a:solidFill>
                <a:latin typeface="Times New Roman" pitchFamily="18" charset="0"/>
                <a:ea typeface="宋体" pitchFamily="2" charset="-122"/>
                <a:cs typeface="Times New Roman" pitchFamily="18" charset="0"/>
              </a:rPr>
              <a:t>（</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lěng</a:t>
            </a:r>
            <a:r>
              <a:rPr lang="zh-CN" altLang="en-US" b="1" dirty="0">
                <a:solidFill>
                  <a:schemeClr val="bg2">
                    <a:lumMod val="50000"/>
                  </a:schemeClr>
                </a:solidFill>
                <a:latin typeface="Times New Roman" pitchFamily="18" charset="0"/>
                <a:ea typeface="宋体" pitchFamily="2" charset="-122"/>
                <a:cs typeface="Times New Roman" pitchFamily="18" charset="0"/>
              </a:rPr>
              <a:t>）（“邻”例外，念</a:t>
            </a:r>
            <a:r>
              <a:rPr lang="en-US" altLang="zh-CN" b="1" dirty="0" err="1">
                <a:solidFill>
                  <a:schemeClr val="bg2">
                    <a:lumMod val="50000"/>
                  </a:schemeClr>
                </a:solidFill>
                <a:latin typeface="Times New Roman" pitchFamily="18" charset="0"/>
                <a:ea typeface="宋体" pitchFamily="2" charset="-122"/>
                <a:cs typeface="Times New Roman" pitchFamily="18" charset="0"/>
              </a:rPr>
              <a:t>lín</a:t>
            </a:r>
            <a:r>
              <a:rPr lang="zh-CN" altLang="en-US" b="1" dirty="0">
                <a:solidFill>
                  <a:schemeClr val="bg2">
                    <a:lumMod val="50000"/>
                  </a:schemeClr>
                </a:solidFill>
                <a:latin typeface="Times New Roman" pitchFamily="18" charset="0"/>
                <a:ea typeface="宋体" pitchFamily="2" charset="-122"/>
                <a:cs typeface="Times New Roman" pitchFamily="18" charset="0"/>
              </a:rPr>
              <a:t>）</a:t>
            </a:r>
          </a:p>
          <a:p>
            <a:pPr>
              <a:buFont typeface="Wingdings" pitchFamily="2" charset="2"/>
              <a:buNone/>
            </a:pPr>
            <a:endParaRPr lang="en-US" altLang="zh-CN"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分清前后鼻音的方法（二）</a:t>
            </a:r>
          </a:p>
        </p:txBody>
      </p:sp>
      <p:sp>
        <p:nvSpPr>
          <p:cNvPr id="162819" name="Rectangle 3"/>
          <p:cNvSpPr>
            <a:spLocks noGrp="1" noChangeArrowheads="1"/>
          </p:cNvSpPr>
          <p:nvPr>
            <p:ph sz="quarter" idx="1"/>
          </p:nvPr>
        </p:nvSpPr>
        <p:spPr>
          <a:xfrm>
            <a:off x="457200" y="1600200"/>
            <a:ext cx="8305800" cy="4530725"/>
          </a:xfrm>
        </p:spPr>
        <p:txBody>
          <a:bodyPr>
            <a:normAutofit fontScale="92500" lnSpcReduction="10000"/>
          </a:bodyPr>
          <a:lstStyle/>
          <a:p>
            <a:pPr>
              <a:lnSpc>
                <a:spcPct val="90000"/>
              </a:lnSpc>
              <a:spcAft>
                <a:spcPts val="1200"/>
              </a:spcAft>
            </a:pPr>
            <a:r>
              <a:rPr lang="zh-CN" altLang="en-US" b="1" dirty="0">
                <a:solidFill>
                  <a:schemeClr val="bg2">
                    <a:lumMod val="50000"/>
                  </a:schemeClr>
                </a:solidFill>
                <a:latin typeface="宋体" pitchFamily="2" charset="-122"/>
                <a:ea typeface="宋体" pitchFamily="2" charset="-122"/>
              </a:rPr>
              <a:t>声韵配合规律法</a:t>
            </a:r>
          </a:p>
          <a:p>
            <a:pPr>
              <a:lnSpc>
                <a:spcPct val="150000"/>
              </a:lnSpc>
              <a:spcAft>
                <a:spcPts val="1200"/>
              </a:spcAft>
              <a:buNone/>
            </a:pPr>
            <a:r>
              <a:rPr lang="en-US" altLang="zh-CN" b="1" dirty="0" smtClean="0">
                <a:solidFill>
                  <a:schemeClr val="bg2">
                    <a:lumMod val="50000"/>
                  </a:schemeClr>
                </a:solidFill>
                <a:latin typeface="Times New Roman" pitchFamily="18" charset="0"/>
                <a:ea typeface="宋体" pitchFamily="2" charset="-122"/>
                <a:cs typeface="Times New Roman" pitchFamily="18" charset="0"/>
              </a:rPr>
              <a:t>      d</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t</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n</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l</a:t>
            </a:r>
            <a:r>
              <a:rPr lang="zh-CN" altLang="en-US" b="1" dirty="0">
                <a:solidFill>
                  <a:schemeClr val="bg2">
                    <a:lumMod val="50000"/>
                  </a:schemeClr>
                </a:solidFill>
                <a:latin typeface="Times New Roman" pitchFamily="18" charset="0"/>
                <a:ea typeface="宋体" pitchFamily="2" charset="-122"/>
                <a:cs typeface="Times New Roman" pitchFamily="18" charset="0"/>
              </a:rPr>
              <a:t>不和前鼻音</a:t>
            </a:r>
            <a:r>
              <a:rPr lang="en-US" altLang="zh-CN" b="1" dirty="0">
                <a:solidFill>
                  <a:schemeClr val="bg2">
                    <a:lumMod val="50000"/>
                  </a:schemeClr>
                </a:solidFill>
                <a:latin typeface="Times New Roman" pitchFamily="18" charset="0"/>
                <a:ea typeface="宋体" pitchFamily="2" charset="-122"/>
                <a:cs typeface="Times New Roman" pitchFamily="18" charset="0"/>
              </a:rPr>
              <a:t>en</a:t>
            </a:r>
            <a:r>
              <a:rPr lang="zh-CN" altLang="en-US" b="1" dirty="0">
                <a:solidFill>
                  <a:schemeClr val="bg2">
                    <a:lumMod val="50000"/>
                  </a:schemeClr>
                </a:solidFill>
                <a:latin typeface="Times New Roman" pitchFamily="18" charset="0"/>
                <a:ea typeface="宋体" pitchFamily="2" charset="-122"/>
                <a:cs typeface="Times New Roman" pitchFamily="18" charset="0"/>
              </a:rPr>
              <a:t>相拼，例外字：嫩；所以等、疼、能、冷、棱都是后鼻音。</a:t>
            </a:r>
          </a:p>
          <a:p>
            <a:pPr>
              <a:lnSpc>
                <a:spcPct val="150000"/>
              </a:lnSpc>
              <a:spcAft>
                <a:spcPts val="1200"/>
              </a:spcAft>
              <a:buNone/>
            </a:pPr>
            <a:r>
              <a:rPr lang="zh-CN" altLang="en-US"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smtClean="0">
                <a:solidFill>
                  <a:schemeClr val="bg2">
                    <a:lumMod val="50000"/>
                  </a:schemeClr>
                </a:solidFill>
                <a:latin typeface="Times New Roman" pitchFamily="18" charset="0"/>
                <a:ea typeface="宋体" pitchFamily="2" charset="-122"/>
                <a:cs typeface="Times New Roman" pitchFamily="18" charset="0"/>
              </a:rPr>
              <a:t>d</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t</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n</a:t>
            </a:r>
            <a:r>
              <a:rPr lang="zh-CN" altLang="en-US" b="1" dirty="0">
                <a:solidFill>
                  <a:schemeClr val="bg2">
                    <a:lumMod val="50000"/>
                  </a:schemeClr>
                </a:solidFill>
                <a:latin typeface="Times New Roman" pitchFamily="18" charset="0"/>
                <a:ea typeface="宋体" pitchFamily="2" charset="-122"/>
                <a:cs typeface="Times New Roman" pitchFamily="18" charset="0"/>
              </a:rPr>
              <a:t>不和前鼻音</a:t>
            </a:r>
            <a:r>
              <a:rPr lang="en-US" altLang="zh-CN" b="1" dirty="0">
                <a:solidFill>
                  <a:schemeClr val="bg2">
                    <a:lumMod val="50000"/>
                  </a:schemeClr>
                </a:solidFill>
                <a:latin typeface="Times New Roman" pitchFamily="18" charset="0"/>
                <a:ea typeface="宋体" pitchFamily="2" charset="-122"/>
                <a:cs typeface="Times New Roman" pitchFamily="18" charset="0"/>
              </a:rPr>
              <a:t>in</a:t>
            </a:r>
            <a:r>
              <a:rPr lang="zh-CN" altLang="en-US" b="1" dirty="0">
                <a:solidFill>
                  <a:schemeClr val="bg2">
                    <a:lumMod val="50000"/>
                  </a:schemeClr>
                </a:solidFill>
                <a:latin typeface="Times New Roman" pitchFamily="18" charset="0"/>
                <a:ea typeface="宋体" pitchFamily="2" charset="-122"/>
                <a:cs typeface="Times New Roman" pitchFamily="18" charset="0"/>
              </a:rPr>
              <a:t>相拼，例外字：您；所以定、听、凝、丁、亭、宁都是后鼻音。</a:t>
            </a:r>
          </a:p>
          <a:p>
            <a:pPr>
              <a:lnSpc>
                <a:spcPct val="150000"/>
              </a:lnSpc>
              <a:spcAft>
                <a:spcPts val="1200"/>
              </a:spcAft>
              <a:buNone/>
            </a:pPr>
            <a:r>
              <a:rPr lang="zh-CN" altLang="en-US" b="1" dirty="0" smtClean="0">
                <a:solidFill>
                  <a:schemeClr val="bg2">
                    <a:lumMod val="50000"/>
                  </a:schemeClr>
                </a:solidFill>
                <a:latin typeface="Times New Roman" pitchFamily="18" charset="0"/>
                <a:ea typeface="宋体" pitchFamily="2" charset="-122"/>
                <a:cs typeface="Times New Roman" pitchFamily="18" charset="0"/>
              </a:rPr>
              <a:t>      </a:t>
            </a:r>
            <a:r>
              <a:rPr lang="en-US" altLang="zh-CN" b="1" dirty="0" smtClean="0">
                <a:solidFill>
                  <a:schemeClr val="bg2">
                    <a:lumMod val="50000"/>
                  </a:schemeClr>
                </a:solidFill>
                <a:latin typeface="Times New Roman" pitchFamily="18" charset="0"/>
                <a:ea typeface="宋体" pitchFamily="2" charset="-122"/>
                <a:cs typeface="Times New Roman" pitchFamily="18" charset="0"/>
              </a:rPr>
              <a:t>b</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p</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m</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a:solidFill>
                  <a:schemeClr val="bg2">
                    <a:lumMod val="50000"/>
                  </a:schemeClr>
                </a:solidFill>
                <a:latin typeface="Times New Roman" pitchFamily="18" charset="0"/>
                <a:ea typeface="宋体" pitchFamily="2" charset="-122"/>
                <a:cs typeface="Times New Roman" pitchFamily="18" charset="0"/>
              </a:rPr>
              <a:t>f</a:t>
            </a:r>
            <a:r>
              <a:rPr lang="zh-CN" altLang="en-US" b="1" dirty="0">
                <a:solidFill>
                  <a:schemeClr val="bg2">
                    <a:lumMod val="50000"/>
                  </a:schemeClr>
                </a:solidFill>
                <a:latin typeface="Times New Roman" pitchFamily="18" charset="0"/>
                <a:ea typeface="宋体" pitchFamily="2" charset="-122"/>
                <a:cs typeface="Times New Roman" pitchFamily="18" charset="0"/>
              </a:rPr>
              <a:t>不与</a:t>
            </a:r>
            <a:r>
              <a:rPr lang="en-US" altLang="zh-CN" b="1" dirty="0" err="1">
                <a:solidFill>
                  <a:schemeClr val="bg2">
                    <a:lumMod val="50000"/>
                  </a:schemeClr>
                </a:solidFill>
                <a:latin typeface="Times New Roman" pitchFamily="18" charset="0"/>
                <a:ea typeface="宋体" pitchFamily="2" charset="-122"/>
                <a:cs typeface="Times New Roman" pitchFamily="18" charset="0"/>
              </a:rPr>
              <a:t>ong</a:t>
            </a:r>
            <a:r>
              <a:rPr lang="zh-CN" altLang="en-US" b="1" dirty="0">
                <a:solidFill>
                  <a:schemeClr val="bg2">
                    <a:lumMod val="50000"/>
                  </a:schemeClr>
                </a:solidFill>
                <a:latin typeface="Times New Roman" pitchFamily="18" charset="0"/>
                <a:ea typeface="宋体" pitchFamily="2" charset="-122"/>
                <a:cs typeface="Times New Roman" pitchFamily="18" charset="0"/>
              </a:rPr>
              <a:t>相拼，所以蹦、捧、梦、风的韵母都是</a:t>
            </a:r>
            <a:r>
              <a:rPr lang="en-US" altLang="zh-CN" b="1" dirty="0">
                <a:solidFill>
                  <a:schemeClr val="bg2">
                    <a:lumMod val="50000"/>
                  </a:schemeClr>
                </a:solidFill>
                <a:latin typeface="Times New Roman" pitchFamily="18" charset="0"/>
                <a:ea typeface="宋体" pitchFamily="2" charset="-122"/>
                <a:cs typeface="Times New Roman" pitchFamily="18" charset="0"/>
              </a:rPr>
              <a:t>eng</a:t>
            </a:r>
            <a:r>
              <a:rPr lang="zh-CN" altLang="en-US" b="1" dirty="0">
                <a:solidFill>
                  <a:schemeClr val="bg2">
                    <a:lumMod val="50000"/>
                  </a:schemeClr>
                </a:solidFill>
                <a:latin typeface="Times New Roman" pitchFamily="18" charset="0"/>
                <a:ea typeface="宋体" pitchFamily="2" charset="-122"/>
                <a:cs typeface="Times New Roman" pitchFamily="18" charset="0"/>
              </a:rPr>
              <a: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228600"/>
            <a:ext cx="9144000" cy="758952"/>
          </a:xfrm>
        </p:spPr>
        <p:txBody>
          <a:bodyPr/>
          <a:lstStyle/>
          <a:p>
            <a:r>
              <a:rPr lang="zh-CN" altLang="en-US" b="1" dirty="0">
                <a:solidFill>
                  <a:schemeClr val="bg2">
                    <a:lumMod val="50000"/>
                  </a:schemeClr>
                </a:solidFill>
                <a:latin typeface="华文新魏" pitchFamily="2" charset="-122"/>
                <a:ea typeface="华文新魏" pitchFamily="2" charset="-122"/>
              </a:rPr>
              <a:t>什么是声调？</a:t>
            </a:r>
          </a:p>
        </p:txBody>
      </p:sp>
      <p:sp>
        <p:nvSpPr>
          <p:cNvPr id="163843" name="Rectangle 3"/>
          <p:cNvSpPr>
            <a:spLocks noGrp="1" noChangeArrowheads="1"/>
          </p:cNvSpPr>
          <p:nvPr>
            <p:ph sz="quarter" idx="1"/>
          </p:nvPr>
        </p:nvSpPr>
        <p:spPr>
          <a:xfrm>
            <a:off x="301752" y="1600200"/>
            <a:ext cx="8503920" cy="4572000"/>
          </a:xfrm>
        </p:spPr>
        <p:txBody>
          <a:bodyPr>
            <a:normAutofit/>
          </a:bodyPr>
          <a:lstStyle/>
          <a:p>
            <a:pPr>
              <a:lnSpc>
                <a:spcPct val="110000"/>
              </a:lnSpc>
              <a:spcAft>
                <a:spcPts val="1200"/>
              </a:spcAft>
            </a:pPr>
            <a:r>
              <a:rPr lang="zh-CN" altLang="en-US" b="1" dirty="0">
                <a:solidFill>
                  <a:schemeClr val="bg2">
                    <a:lumMod val="50000"/>
                  </a:schemeClr>
                </a:solidFill>
                <a:latin typeface="宋体" pitchFamily="2" charset="-122"/>
                <a:ea typeface="宋体" pitchFamily="2" charset="-122"/>
              </a:rPr>
              <a:t>声调是贯穿整个音节的高低升降的变化。</a:t>
            </a:r>
          </a:p>
          <a:p>
            <a:pPr>
              <a:lnSpc>
                <a:spcPct val="110000"/>
              </a:lnSpc>
              <a:spcAft>
                <a:spcPts val="1200"/>
              </a:spcAft>
            </a:pPr>
            <a:r>
              <a:rPr lang="zh-CN" altLang="en-US" b="1" dirty="0">
                <a:solidFill>
                  <a:schemeClr val="bg2">
                    <a:lumMod val="50000"/>
                  </a:schemeClr>
                </a:solidFill>
                <a:latin typeface="宋体" pitchFamily="2" charset="-122"/>
                <a:ea typeface="宋体" pitchFamily="2" charset="-122"/>
              </a:rPr>
              <a:t>声调的作用：</a:t>
            </a:r>
          </a:p>
          <a:p>
            <a:pPr>
              <a:lnSpc>
                <a:spcPct val="110000"/>
              </a:lnSpc>
              <a:spcAft>
                <a:spcPts val="1200"/>
              </a:spcAft>
              <a:buFont typeface="Wingdings" pitchFamily="2" charset="2"/>
              <a:buNone/>
            </a:pPr>
            <a:r>
              <a:rPr lang="zh-CN" altLang="en-US" b="1" dirty="0" smtClean="0">
                <a:solidFill>
                  <a:schemeClr val="bg2">
                    <a:lumMod val="50000"/>
                  </a:schemeClr>
                </a:solidFill>
                <a:latin typeface="宋体" pitchFamily="2" charset="-122"/>
                <a:ea typeface="宋体" pitchFamily="2" charset="-122"/>
              </a:rPr>
              <a:t>  区别</a:t>
            </a:r>
            <a:r>
              <a:rPr lang="zh-CN" altLang="en-US" b="1" dirty="0">
                <a:solidFill>
                  <a:schemeClr val="bg2">
                    <a:lumMod val="50000"/>
                  </a:schemeClr>
                </a:solidFill>
                <a:latin typeface="宋体" pitchFamily="2" charset="-122"/>
                <a:ea typeface="宋体" pitchFamily="2" charset="-122"/>
              </a:rPr>
              <a:t>词义。</a:t>
            </a:r>
          </a:p>
          <a:p>
            <a:pPr>
              <a:lnSpc>
                <a:spcPct val="110000"/>
              </a:lnSpc>
              <a:spcAft>
                <a:spcPts val="1200"/>
              </a:spcAft>
              <a:buFont typeface="Wingdings" pitchFamily="2" charset="2"/>
              <a:buNone/>
            </a:pPr>
            <a:r>
              <a:rPr lang="en-US" altLang="zh-CN" b="1" dirty="0" smtClean="0">
                <a:solidFill>
                  <a:schemeClr val="bg2">
                    <a:lumMod val="50000"/>
                  </a:schemeClr>
                </a:solidFill>
                <a:latin typeface="宋体" pitchFamily="2" charset="-122"/>
                <a:ea typeface="宋体" pitchFamily="2" charset="-122"/>
              </a:rPr>
              <a:t>      </a:t>
            </a:r>
            <a:r>
              <a:rPr lang="en-US" altLang="zh-CN" b="1" dirty="0" err="1" smtClean="0">
                <a:solidFill>
                  <a:schemeClr val="bg2">
                    <a:lumMod val="50000"/>
                  </a:schemeClr>
                </a:solidFill>
                <a:latin typeface="Times New Roman" pitchFamily="18" charset="0"/>
                <a:ea typeface="宋体" pitchFamily="2" charset="-122"/>
                <a:cs typeface="Times New Roman" pitchFamily="18" charset="0"/>
              </a:rPr>
              <a:t>shī</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zh-CN" altLang="en-US" b="1" dirty="0">
                <a:solidFill>
                  <a:schemeClr val="bg2">
                    <a:lumMod val="50000"/>
                  </a:schemeClr>
                </a:solidFill>
                <a:latin typeface="Times New Roman" pitchFamily="18" charset="0"/>
                <a:ea typeface="宋体" pitchFamily="2" charset="-122"/>
                <a:cs typeface="Times New Roman" pitchFamily="18" charset="0"/>
              </a:rPr>
              <a:t>师</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shí</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zh-CN" altLang="en-US" b="1" dirty="0">
                <a:solidFill>
                  <a:schemeClr val="bg2">
                    <a:lumMod val="50000"/>
                  </a:schemeClr>
                </a:solidFill>
                <a:latin typeface="Times New Roman" pitchFamily="18" charset="0"/>
                <a:ea typeface="宋体" pitchFamily="2" charset="-122"/>
                <a:cs typeface="Times New Roman" pitchFamily="18" charset="0"/>
              </a:rPr>
              <a:t>时</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shǐ</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zh-CN" altLang="en-US" b="1" dirty="0">
                <a:solidFill>
                  <a:schemeClr val="bg2">
                    <a:lumMod val="50000"/>
                  </a:schemeClr>
                </a:solidFill>
                <a:latin typeface="Times New Roman" pitchFamily="18" charset="0"/>
                <a:ea typeface="宋体" pitchFamily="2" charset="-122"/>
                <a:cs typeface="Times New Roman" pitchFamily="18" charset="0"/>
              </a:rPr>
              <a:t>史</a:t>
            </a:r>
            <a:r>
              <a:rPr lang="en-US" altLang="zh-CN" b="1" dirty="0">
                <a:solidFill>
                  <a:schemeClr val="bg2">
                    <a:lumMod val="50000"/>
                  </a:schemeClr>
                </a:solidFill>
                <a:latin typeface="Times New Roman" pitchFamily="18" charset="0"/>
                <a:ea typeface="宋体" pitchFamily="2" charset="-122"/>
                <a:cs typeface="Times New Roman" pitchFamily="18" charset="0"/>
              </a:rPr>
              <a:t>)</a:t>
            </a:r>
            <a:r>
              <a:rPr lang="zh-CN" altLang="en-US" b="1" dirty="0">
                <a:solidFill>
                  <a:schemeClr val="bg2">
                    <a:lumMod val="50000"/>
                  </a:schemeClr>
                </a:solidFill>
                <a:latin typeface="Times New Roman" pitchFamily="18" charset="0"/>
                <a:ea typeface="宋体" pitchFamily="2" charset="-122"/>
                <a:cs typeface="Times New Roman" pitchFamily="18" charset="0"/>
              </a:rPr>
              <a:t>、</a:t>
            </a:r>
            <a:r>
              <a:rPr lang="en-US" altLang="zh-CN" b="1" dirty="0" err="1">
                <a:solidFill>
                  <a:schemeClr val="bg2">
                    <a:lumMod val="50000"/>
                  </a:schemeClr>
                </a:solidFill>
                <a:latin typeface="Times New Roman" pitchFamily="18" charset="0"/>
                <a:ea typeface="宋体" pitchFamily="2" charset="-122"/>
                <a:cs typeface="Times New Roman" pitchFamily="18" charset="0"/>
              </a:rPr>
              <a:t>shì</a:t>
            </a:r>
            <a:r>
              <a:rPr lang="zh-CN" altLang="en-US" b="1" dirty="0">
                <a:solidFill>
                  <a:schemeClr val="bg2">
                    <a:lumMod val="50000"/>
                  </a:schemeClr>
                </a:solidFill>
                <a:latin typeface="Times New Roman" pitchFamily="18" charset="0"/>
                <a:ea typeface="宋体" pitchFamily="2" charset="-122"/>
                <a:cs typeface="Times New Roman" pitchFamily="18" charset="0"/>
              </a:rPr>
              <a:t>（是</a:t>
            </a:r>
            <a:r>
              <a:rPr lang="zh-CN" altLang="en-US" b="1" dirty="0">
                <a:solidFill>
                  <a:schemeClr val="bg2">
                    <a:lumMod val="50000"/>
                  </a:schemeClr>
                </a:solidFill>
                <a:latin typeface="宋体" pitchFamily="2" charset="-122"/>
                <a:ea typeface="宋体" pitchFamily="2" charset="-122"/>
              </a:rPr>
              <a:t>）四个音节的区别，仅仅在于声调，表示不同的意义内容。</a:t>
            </a:r>
          </a:p>
          <a:p>
            <a:pPr>
              <a:lnSpc>
                <a:spcPct val="110000"/>
              </a:lnSpc>
              <a:spcAft>
                <a:spcPts val="1200"/>
              </a:spcAft>
              <a:buFont typeface="Wingdings" pitchFamily="2" charset="2"/>
              <a:buNone/>
            </a:pPr>
            <a:r>
              <a:rPr lang="zh-CN" altLang="en-US" b="1" dirty="0" smtClean="0">
                <a:solidFill>
                  <a:schemeClr val="bg2">
                    <a:lumMod val="50000"/>
                  </a:schemeClr>
                </a:solidFill>
                <a:latin typeface="宋体" pitchFamily="2" charset="-122"/>
                <a:ea typeface="宋体" pitchFamily="2" charset="-122"/>
              </a:rPr>
              <a:t>      事实</a:t>
            </a:r>
            <a:r>
              <a:rPr lang="zh-CN" altLang="en-US" b="1" dirty="0">
                <a:solidFill>
                  <a:schemeClr val="bg2">
                    <a:lumMod val="50000"/>
                  </a:schemeClr>
                </a:solidFill>
                <a:latin typeface="宋体" pitchFamily="2" charset="-122"/>
                <a:ea typeface="宋体" pitchFamily="2" charset="-122"/>
              </a:rPr>
              <a:t>、实施、逝世、时世、失实、史诗、誓师、失势、施事等词语表示不同的意义，通过声调区分。</a:t>
            </a:r>
          </a:p>
          <a:p>
            <a:pPr>
              <a:lnSpc>
                <a:spcPct val="90000"/>
              </a:lnSpc>
              <a:buFont typeface="Wingdings" pitchFamily="2" charset="2"/>
              <a:buNone/>
            </a:pPr>
            <a:endParaRPr lang="en-US" altLang="zh-CN" b="1"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304800"/>
            <a:ext cx="8229600" cy="655638"/>
          </a:xfrm>
        </p:spPr>
        <p:txBody>
          <a:bodyPr/>
          <a:lstStyle/>
          <a:p>
            <a:r>
              <a:rPr lang="zh-CN" altLang="en-US" b="1" dirty="0" smtClean="0">
                <a:solidFill>
                  <a:schemeClr val="bg2">
                    <a:lumMod val="50000"/>
                  </a:schemeClr>
                </a:solidFill>
                <a:latin typeface="华文新魏" pitchFamily="2" charset="-122"/>
                <a:ea typeface="华文新魏" pitchFamily="2" charset="-122"/>
              </a:rPr>
              <a:t>调值和调类</a:t>
            </a:r>
            <a:endParaRPr lang="zh-CN" altLang="en-US" b="1" dirty="0">
              <a:solidFill>
                <a:schemeClr val="bg2">
                  <a:lumMod val="50000"/>
                </a:schemeClr>
              </a:solidFill>
              <a:latin typeface="华文新魏" pitchFamily="2" charset="-122"/>
              <a:ea typeface="华文新魏" pitchFamily="2" charset="-122"/>
            </a:endParaRPr>
          </a:p>
        </p:txBody>
      </p:sp>
      <p:sp>
        <p:nvSpPr>
          <p:cNvPr id="164867" name="Rectangle 3"/>
          <p:cNvSpPr>
            <a:spLocks noGrp="1" noChangeArrowheads="1"/>
          </p:cNvSpPr>
          <p:nvPr>
            <p:ph type="body" sz="half" idx="1"/>
          </p:nvPr>
        </p:nvSpPr>
        <p:spPr>
          <a:xfrm>
            <a:off x="304800" y="1295400"/>
            <a:ext cx="4038600" cy="4533900"/>
          </a:xfrm>
        </p:spPr>
        <p:txBody>
          <a:bodyPr>
            <a:normAutofit/>
          </a:bodyPr>
          <a:lstStyle/>
          <a:p>
            <a:pPr>
              <a:lnSpc>
                <a:spcPct val="150000"/>
              </a:lnSpc>
            </a:pPr>
            <a:r>
              <a:rPr lang="zh-CN" altLang="en-US" sz="2800" b="1" dirty="0" smtClean="0">
                <a:solidFill>
                  <a:schemeClr val="bg2">
                    <a:lumMod val="50000"/>
                  </a:schemeClr>
                </a:solidFill>
                <a:latin typeface="黑体" pitchFamily="49" charset="-122"/>
                <a:ea typeface="黑体" pitchFamily="49" charset="-122"/>
              </a:rPr>
              <a:t>调值：声调的实际读法</a:t>
            </a:r>
            <a:endParaRPr lang="en-US" altLang="zh-CN" sz="2800" b="1" dirty="0" smtClean="0">
              <a:solidFill>
                <a:schemeClr val="bg2">
                  <a:lumMod val="50000"/>
                </a:schemeClr>
              </a:solidFill>
              <a:latin typeface="黑体" pitchFamily="49" charset="-122"/>
              <a:ea typeface="黑体" pitchFamily="49" charset="-122"/>
            </a:endParaRPr>
          </a:p>
          <a:p>
            <a:pPr>
              <a:lnSpc>
                <a:spcPct val="150000"/>
              </a:lnSpc>
            </a:pPr>
            <a:r>
              <a:rPr lang="zh-CN" altLang="en-US" sz="2800" b="1" dirty="0" smtClean="0">
                <a:solidFill>
                  <a:schemeClr val="bg2">
                    <a:lumMod val="50000"/>
                  </a:schemeClr>
                </a:solidFill>
                <a:latin typeface="黑体" pitchFamily="49" charset="-122"/>
                <a:ea typeface="黑体" pitchFamily="49" charset="-122"/>
              </a:rPr>
              <a:t>调类：声调的分类</a:t>
            </a:r>
            <a:endParaRPr lang="en-US" altLang="zh-CN" sz="2800" b="1" dirty="0" smtClean="0">
              <a:solidFill>
                <a:schemeClr val="bg2">
                  <a:lumMod val="50000"/>
                </a:schemeClr>
              </a:solidFill>
              <a:latin typeface="黑体" pitchFamily="49" charset="-122"/>
              <a:ea typeface="黑体" pitchFamily="49" charset="-122"/>
            </a:endParaRPr>
          </a:p>
          <a:p>
            <a:pPr>
              <a:lnSpc>
                <a:spcPct val="150000"/>
              </a:lnSpc>
            </a:pPr>
            <a:r>
              <a:rPr lang="zh-CN" altLang="en-US" sz="2800" b="1" dirty="0" smtClean="0">
                <a:solidFill>
                  <a:schemeClr val="bg2">
                    <a:lumMod val="50000"/>
                  </a:schemeClr>
                </a:solidFill>
                <a:latin typeface="黑体" pitchFamily="49" charset="-122"/>
                <a:ea typeface="黑体" pitchFamily="49" charset="-122"/>
              </a:rPr>
              <a:t>普通话调值和调类：</a:t>
            </a:r>
            <a:endParaRPr lang="zh-CN" altLang="en-US" sz="2800" b="1" dirty="0">
              <a:solidFill>
                <a:schemeClr val="bg2">
                  <a:lumMod val="50000"/>
                </a:schemeClr>
              </a:solidFill>
              <a:latin typeface="黑体" pitchFamily="49" charset="-122"/>
              <a:ea typeface="黑体" pitchFamily="49" charset="-122"/>
            </a:endParaRPr>
          </a:p>
          <a:p>
            <a:pPr>
              <a:lnSpc>
                <a:spcPct val="150000"/>
              </a:lnSpc>
              <a:buFont typeface="Wingdings" pitchFamily="2" charset="2"/>
              <a:buNone/>
            </a:pPr>
            <a:r>
              <a:rPr lang="zh-CN" altLang="en-US" sz="2800" b="1" dirty="0" smtClean="0">
                <a:solidFill>
                  <a:schemeClr val="bg2">
                    <a:lumMod val="50000"/>
                  </a:schemeClr>
                </a:solidFill>
                <a:latin typeface="黑体" pitchFamily="49" charset="-122"/>
                <a:ea typeface="黑体" pitchFamily="49" charset="-122"/>
              </a:rPr>
              <a:t>    </a:t>
            </a:r>
            <a:r>
              <a:rPr lang="zh-CN" altLang="en-US" sz="2800" b="1" dirty="0" smtClean="0"/>
              <a:t>                  </a:t>
            </a:r>
            <a:endParaRPr lang="zh-CN" altLang="en-US" sz="2800" b="1" dirty="0"/>
          </a:p>
        </p:txBody>
      </p:sp>
      <p:pic>
        <p:nvPicPr>
          <p:cNvPr id="1026" name="Picture 2" descr="C:\Users\a\Desktop\wdbjf.gif"/>
          <p:cNvPicPr>
            <a:picLocks noChangeAspect="1" noChangeArrowheads="1"/>
          </p:cNvPicPr>
          <p:nvPr/>
        </p:nvPicPr>
        <p:blipFill>
          <a:blip r:embed="rId2" cstate="print"/>
          <a:srcRect/>
          <a:stretch>
            <a:fillRect/>
          </a:stretch>
        </p:blipFill>
        <p:spPr bwMode="auto">
          <a:xfrm>
            <a:off x="990600" y="3505200"/>
            <a:ext cx="7297445" cy="2836365"/>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声调难点</a:t>
            </a:r>
          </a:p>
        </p:txBody>
      </p:sp>
      <p:sp>
        <p:nvSpPr>
          <p:cNvPr id="167939" name="Rectangle 3"/>
          <p:cNvSpPr>
            <a:spLocks noGrp="1" noChangeArrowheads="1"/>
          </p:cNvSpPr>
          <p:nvPr>
            <p:ph sz="quarter" idx="1"/>
          </p:nvPr>
        </p:nvSpPr>
        <p:spPr/>
        <p:txBody>
          <a:bodyPr/>
          <a:lstStyle/>
          <a:p>
            <a:pPr>
              <a:lnSpc>
                <a:spcPct val="200000"/>
              </a:lnSpc>
            </a:pPr>
            <a:r>
              <a:rPr lang="zh-CN" altLang="en-US" b="1" dirty="0">
                <a:solidFill>
                  <a:schemeClr val="bg2">
                    <a:lumMod val="50000"/>
                  </a:schemeClr>
                </a:solidFill>
                <a:latin typeface="黑体" pitchFamily="49" charset="-122"/>
                <a:ea typeface="黑体" pitchFamily="49" charset="-122"/>
              </a:rPr>
              <a:t>阳平要升高，不能带拐弯；</a:t>
            </a:r>
          </a:p>
          <a:p>
            <a:pPr>
              <a:lnSpc>
                <a:spcPct val="200000"/>
              </a:lnSpc>
            </a:pPr>
            <a:r>
              <a:rPr lang="zh-CN" altLang="en-US" b="1" dirty="0">
                <a:solidFill>
                  <a:schemeClr val="bg2">
                    <a:lumMod val="50000"/>
                  </a:schemeClr>
                </a:solidFill>
                <a:latin typeface="黑体" pitchFamily="49" charset="-122"/>
                <a:ea typeface="黑体" pitchFamily="49" charset="-122"/>
              </a:rPr>
              <a:t>上声先降后升，曲折明显；</a:t>
            </a:r>
          </a:p>
          <a:p>
            <a:pPr>
              <a:lnSpc>
                <a:spcPct val="200000"/>
              </a:lnSpc>
            </a:pPr>
            <a:r>
              <a:rPr lang="zh-CN" altLang="en-US" b="1" dirty="0">
                <a:solidFill>
                  <a:schemeClr val="bg2">
                    <a:lumMod val="50000"/>
                  </a:schemeClr>
                </a:solidFill>
                <a:latin typeface="黑体" pitchFamily="49" charset="-122"/>
                <a:ea typeface="黑体" pitchFamily="49" charset="-122"/>
              </a:rPr>
              <a:t>吴方言区人要注意克服入声。</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什么是入声</a:t>
            </a:r>
          </a:p>
        </p:txBody>
      </p:sp>
      <p:sp>
        <p:nvSpPr>
          <p:cNvPr id="168963" name="Rectangle 3"/>
          <p:cNvSpPr>
            <a:spLocks noGrp="1" noChangeArrowheads="1"/>
          </p:cNvSpPr>
          <p:nvPr>
            <p:ph sz="quarter" idx="1"/>
          </p:nvPr>
        </p:nvSpPr>
        <p:spPr>
          <a:xfrm>
            <a:off x="301752" y="1752600"/>
            <a:ext cx="8503920" cy="4572000"/>
          </a:xfrm>
        </p:spPr>
        <p:txBody>
          <a:bodyPr>
            <a:normAutofit/>
          </a:bodyPr>
          <a:lstStyle/>
          <a:p>
            <a:r>
              <a:rPr lang="zh-CN" altLang="en-US" sz="3000" b="1" dirty="0">
                <a:solidFill>
                  <a:schemeClr val="bg2">
                    <a:lumMod val="50000"/>
                  </a:schemeClr>
                </a:solidFill>
                <a:latin typeface="宋体" pitchFamily="2" charset="-122"/>
                <a:ea typeface="宋体" pitchFamily="2" charset="-122"/>
              </a:rPr>
              <a:t>试一下，用上海话读下列音节：</a:t>
            </a:r>
          </a:p>
          <a:p>
            <a:pPr>
              <a:buFont typeface="Wingdings" pitchFamily="2" charset="2"/>
              <a:buNone/>
            </a:pPr>
            <a:endParaRPr lang="zh-CN" altLang="en-US" sz="3000" b="1" dirty="0">
              <a:solidFill>
                <a:schemeClr val="bg2">
                  <a:lumMod val="50000"/>
                </a:schemeClr>
              </a:solidFill>
              <a:latin typeface="宋体" pitchFamily="2" charset="-122"/>
              <a:ea typeface="宋体" pitchFamily="2" charset="-122"/>
            </a:endParaRPr>
          </a:p>
          <a:p>
            <a:pPr>
              <a:buFont typeface="Wingdings" pitchFamily="2" charset="2"/>
              <a:buNone/>
            </a:pPr>
            <a:r>
              <a:rPr lang="zh-CN" altLang="en-US" sz="3000" b="1" dirty="0">
                <a:solidFill>
                  <a:schemeClr val="accent1">
                    <a:lumMod val="50000"/>
                  </a:schemeClr>
                </a:solidFill>
                <a:latin typeface="宋体" pitchFamily="2" charset="-122"/>
                <a:ea typeface="宋体" pitchFamily="2" charset="-122"/>
              </a:rPr>
              <a:t>          </a:t>
            </a:r>
            <a:r>
              <a:rPr lang="zh-CN" altLang="en-US" sz="3000" b="1" dirty="0">
                <a:solidFill>
                  <a:schemeClr val="accent1">
                    <a:lumMod val="50000"/>
                  </a:schemeClr>
                </a:solidFill>
                <a:latin typeface="楷体_GB2312" pitchFamily="49" charset="-122"/>
                <a:ea typeface="楷体_GB2312" pitchFamily="49" charset="-122"/>
              </a:rPr>
              <a:t>一、六、七、八、十</a:t>
            </a:r>
          </a:p>
          <a:p>
            <a:pPr>
              <a:buFont typeface="Wingdings" pitchFamily="2" charset="2"/>
              <a:buNone/>
            </a:pPr>
            <a:endParaRPr lang="zh-CN" altLang="en-US" sz="3000" b="1" dirty="0">
              <a:solidFill>
                <a:schemeClr val="bg2">
                  <a:lumMod val="50000"/>
                </a:schemeClr>
              </a:solidFill>
              <a:latin typeface="宋体" pitchFamily="2" charset="-122"/>
              <a:ea typeface="宋体" pitchFamily="2" charset="-122"/>
            </a:endParaRPr>
          </a:p>
          <a:p>
            <a:r>
              <a:rPr lang="zh-CN" altLang="en-US" sz="3000" b="1" dirty="0" smtClean="0">
                <a:solidFill>
                  <a:schemeClr val="bg2">
                    <a:lumMod val="50000"/>
                  </a:schemeClr>
                </a:solidFill>
                <a:latin typeface="宋体" pitchFamily="2" charset="-122"/>
                <a:ea typeface="宋体" pitchFamily="2" charset="-122"/>
              </a:rPr>
              <a:t>说</a:t>
            </a:r>
            <a:r>
              <a:rPr lang="zh-CN" altLang="en-US" sz="3000" b="1" dirty="0">
                <a:solidFill>
                  <a:schemeClr val="bg2">
                    <a:lumMod val="50000"/>
                  </a:schemeClr>
                </a:solidFill>
                <a:latin typeface="宋体" pitchFamily="2" charset="-122"/>
                <a:ea typeface="宋体" pitchFamily="2" charset="-122"/>
              </a:rPr>
              <a:t>普通话时要避免短促调</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68313" y="188913"/>
            <a:ext cx="8229600" cy="865187"/>
          </a:xfrm>
        </p:spPr>
        <p:txBody>
          <a:bodyPr>
            <a:normAutofit/>
          </a:bodyPr>
          <a:lstStyle/>
          <a:p>
            <a:pPr algn="l"/>
            <a:r>
              <a:rPr lang="en-US" altLang="zh-CN" dirty="0">
                <a:solidFill>
                  <a:schemeClr val="bg2">
                    <a:lumMod val="50000"/>
                  </a:schemeClr>
                </a:solidFill>
                <a:ea typeface="华文行楷" pitchFamily="2" charset="-122"/>
              </a:rPr>
              <a:t>《</a:t>
            </a:r>
            <a:r>
              <a:rPr lang="zh-CN" altLang="en-US" dirty="0">
                <a:solidFill>
                  <a:schemeClr val="bg2">
                    <a:lumMod val="50000"/>
                  </a:schemeClr>
                </a:solidFill>
                <a:ea typeface="华文行楷" pitchFamily="2" charset="-122"/>
              </a:rPr>
              <a:t>国家通用语言文字法</a:t>
            </a:r>
            <a:r>
              <a:rPr lang="en-US" altLang="zh-CN" dirty="0">
                <a:solidFill>
                  <a:schemeClr val="bg2">
                    <a:lumMod val="50000"/>
                  </a:schemeClr>
                </a:solidFill>
                <a:ea typeface="华文行楷" pitchFamily="2" charset="-122"/>
              </a:rPr>
              <a:t>》 </a:t>
            </a:r>
          </a:p>
        </p:txBody>
      </p:sp>
      <p:sp>
        <p:nvSpPr>
          <p:cNvPr id="137219" name="Rectangle 3"/>
          <p:cNvSpPr>
            <a:spLocks noGrp="1" noChangeArrowheads="1"/>
          </p:cNvSpPr>
          <p:nvPr>
            <p:ph type="body" idx="1"/>
          </p:nvPr>
        </p:nvSpPr>
        <p:spPr>
          <a:xfrm>
            <a:off x="381000" y="1752600"/>
            <a:ext cx="8382000" cy="4700588"/>
          </a:xfrm>
        </p:spPr>
        <p:txBody>
          <a:bodyPr>
            <a:normAutofit/>
          </a:bodyPr>
          <a:lstStyle/>
          <a:p>
            <a:pPr>
              <a:lnSpc>
                <a:spcPct val="150000"/>
              </a:lnSpc>
              <a:buNone/>
            </a:pPr>
            <a:r>
              <a:rPr lang="zh-CN" altLang="en-US" sz="2600" b="1" dirty="0">
                <a:solidFill>
                  <a:schemeClr val="bg2">
                    <a:lumMod val="50000"/>
                  </a:schemeClr>
                </a:solidFill>
                <a:latin typeface="黑体" pitchFamily="49" charset="-122"/>
                <a:ea typeface="黑体" pitchFamily="49" charset="-122"/>
              </a:rPr>
              <a:t>第十九条：</a:t>
            </a:r>
            <a:r>
              <a:rPr lang="zh-CN" altLang="en-US" sz="2600" b="1" dirty="0">
                <a:solidFill>
                  <a:schemeClr val="bg2">
                    <a:lumMod val="50000"/>
                  </a:schemeClr>
                </a:solidFill>
                <a:latin typeface="宋体" pitchFamily="2" charset="-122"/>
                <a:ea typeface="宋体" pitchFamily="2" charset="-122"/>
              </a:rPr>
              <a:t>凡以普通话作为工作语言的岗位，其</a:t>
            </a:r>
            <a:r>
              <a:rPr lang="zh-CN" altLang="en-US" sz="2600" b="1" dirty="0" smtClean="0">
                <a:solidFill>
                  <a:schemeClr val="bg2">
                    <a:lumMod val="50000"/>
                  </a:schemeClr>
                </a:solidFill>
                <a:latin typeface="宋体" pitchFamily="2" charset="-122"/>
                <a:ea typeface="宋体" pitchFamily="2" charset="-122"/>
              </a:rPr>
              <a:t>工作人</a:t>
            </a:r>
            <a:endParaRPr lang="en-US" altLang="zh-CN" sz="2600" b="1" dirty="0" smtClean="0">
              <a:solidFill>
                <a:schemeClr val="bg2">
                  <a:lumMod val="50000"/>
                </a:schemeClr>
              </a:solidFill>
              <a:latin typeface="宋体" pitchFamily="2" charset="-122"/>
              <a:ea typeface="宋体" pitchFamily="2" charset="-122"/>
            </a:endParaRPr>
          </a:p>
          <a:p>
            <a:pPr>
              <a:lnSpc>
                <a:spcPct val="150000"/>
              </a:lnSpc>
              <a:buNone/>
            </a:pPr>
            <a:r>
              <a:rPr lang="en-US" altLang="zh-CN" sz="2600" b="1" dirty="0" smtClean="0">
                <a:solidFill>
                  <a:schemeClr val="bg2">
                    <a:lumMod val="50000"/>
                  </a:schemeClr>
                </a:solidFill>
                <a:latin typeface="宋体" pitchFamily="2" charset="-122"/>
                <a:ea typeface="宋体" pitchFamily="2" charset="-122"/>
              </a:rPr>
              <a:t>          </a:t>
            </a:r>
            <a:r>
              <a:rPr lang="zh-CN" altLang="en-US" sz="2600" b="1" dirty="0" smtClean="0">
                <a:solidFill>
                  <a:schemeClr val="bg2">
                    <a:lumMod val="50000"/>
                  </a:schemeClr>
                </a:solidFill>
                <a:latin typeface="宋体" pitchFamily="2" charset="-122"/>
                <a:ea typeface="宋体" pitchFamily="2" charset="-122"/>
              </a:rPr>
              <a:t>员</a:t>
            </a:r>
            <a:r>
              <a:rPr lang="zh-CN" altLang="en-US" sz="2600" b="1" dirty="0">
                <a:solidFill>
                  <a:schemeClr val="bg2">
                    <a:lumMod val="50000"/>
                  </a:schemeClr>
                </a:solidFill>
                <a:latin typeface="宋体" pitchFamily="2" charset="-122"/>
                <a:ea typeface="宋体" pitchFamily="2" charset="-122"/>
              </a:rPr>
              <a:t>应当具备说普通话的能力。以</a:t>
            </a:r>
            <a:r>
              <a:rPr lang="zh-CN" altLang="en-US" sz="2600" b="1" dirty="0" smtClean="0">
                <a:solidFill>
                  <a:schemeClr val="bg2">
                    <a:lumMod val="50000"/>
                  </a:schemeClr>
                </a:solidFill>
                <a:latin typeface="宋体" pitchFamily="2" charset="-122"/>
                <a:ea typeface="宋体" pitchFamily="2" charset="-122"/>
              </a:rPr>
              <a:t>普通话作为</a:t>
            </a:r>
            <a:endParaRPr lang="en-US" altLang="zh-CN" sz="2600" b="1" dirty="0" smtClean="0">
              <a:solidFill>
                <a:schemeClr val="bg2">
                  <a:lumMod val="50000"/>
                </a:schemeClr>
              </a:solidFill>
              <a:latin typeface="宋体" pitchFamily="2" charset="-122"/>
              <a:ea typeface="宋体" pitchFamily="2" charset="-122"/>
            </a:endParaRPr>
          </a:p>
          <a:p>
            <a:pPr>
              <a:lnSpc>
                <a:spcPct val="150000"/>
              </a:lnSpc>
              <a:buNone/>
            </a:pPr>
            <a:r>
              <a:rPr lang="en-US" altLang="zh-CN" sz="2600" b="1" dirty="0" smtClean="0">
                <a:solidFill>
                  <a:schemeClr val="bg2">
                    <a:lumMod val="50000"/>
                  </a:schemeClr>
                </a:solidFill>
                <a:latin typeface="宋体" pitchFamily="2" charset="-122"/>
                <a:ea typeface="宋体" pitchFamily="2" charset="-122"/>
              </a:rPr>
              <a:t>          </a:t>
            </a:r>
            <a:r>
              <a:rPr lang="zh-CN" altLang="en-US" sz="2600" b="1" dirty="0" smtClean="0">
                <a:solidFill>
                  <a:schemeClr val="bg2">
                    <a:lumMod val="50000"/>
                  </a:schemeClr>
                </a:solidFill>
                <a:latin typeface="宋体" pitchFamily="2" charset="-122"/>
                <a:ea typeface="宋体" pitchFamily="2" charset="-122"/>
              </a:rPr>
              <a:t>工作</a:t>
            </a:r>
            <a:r>
              <a:rPr lang="zh-CN" altLang="en-US" sz="2600" b="1" dirty="0">
                <a:solidFill>
                  <a:schemeClr val="bg2">
                    <a:lumMod val="50000"/>
                  </a:schemeClr>
                </a:solidFill>
                <a:latin typeface="宋体" pitchFamily="2" charset="-122"/>
                <a:ea typeface="宋体" pitchFamily="2" charset="-122"/>
              </a:rPr>
              <a:t>语言的播音员、</a:t>
            </a:r>
            <a:r>
              <a:rPr lang="zh-CN" altLang="en-US" sz="2600" b="1" dirty="0" smtClean="0">
                <a:solidFill>
                  <a:schemeClr val="bg2">
                    <a:lumMod val="50000"/>
                  </a:schemeClr>
                </a:solidFill>
                <a:latin typeface="宋体" pitchFamily="2" charset="-122"/>
                <a:ea typeface="宋体" pitchFamily="2" charset="-122"/>
              </a:rPr>
              <a:t>节目主持人和</a:t>
            </a:r>
            <a:r>
              <a:rPr lang="zh-CN" altLang="en-US" sz="2600" b="1" dirty="0">
                <a:solidFill>
                  <a:schemeClr val="bg2">
                    <a:lumMod val="50000"/>
                  </a:schemeClr>
                </a:solidFill>
                <a:latin typeface="宋体" pitchFamily="2" charset="-122"/>
                <a:ea typeface="宋体" pitchFamily="2" charset="-122"/>
              </a:rPr>
              <a:t>影视</a:t>
            </a:r>
            <a:r>
              <a:rPr lang="zh-CN" altLang="en-US" sz="2600" b="1" dirty="0" smtClean="0">
                <a:solidFill>
                  <a:schemeClr val="bg2">
                    <a:lumMod val="50000"/>
                  </a:schemeClr>
                </a:solidFill>
                <a:latin typeface="宋体" pitchFamily="2" charset="-122"/>
                <a:ea typeface="宋体" pitchFamily="2" charset="-122"/>
              </a:rPr>
              <a:t>话剧</a:t>
            </a:r>
            <a:endParaRPr lang="en-US" altLang="zh-CN" sz="2600" b="1" dirty="0" smtClean="0">
              <a:solidFill>
                <a:schemeClr val="bg2">
                  <a:lumMod val="50000"/>
                </a:schemeClr>
              </a:solidFill>
              <a:latin typeface="宋体" pitchFamily="2" charset="-122"/>
              <a:ea typeface="宋体" pitchFamily="2" charset="-122"/>
            </a:endParaRPr>
          </a:p>
          <a:p>
            <a:pPr>
              <a:lnSpc>
                <a:spcPct val="150000"/>
              </a:lnSpc>
              <a:buNone/>
            </a:pPr>
            <a:r>
              <a:rPr lang="en-US" altLang="zh-CN" sz="2600" b="1" dirty="0" smtClean="0">
                <a:solidFill>
                  <a:schemeClr val="bg2">
                    <a:lumMod val="50000"/>
                  </a:schemeClr>
                </a:solidFill>
                <a:latin typeface="宋体" pitchFamily="2" charset="-122"/>
                <a:ea typeface="宋体" pitchFamily="2" charset="-122"/>
              </a:rPr>
              <a:t>          </a:t>
            </a:r>
            <a:r>
              <a:rPr lang="zh-CN" altLang="en-US" sz="2600" b="1" dirty="0" smtClean="0">
                <a:solidFill>
                  <a:schemeClr val="bg2">
                    <a:lumMod val="50000"/>
                  </a:schemeClr>
                </a:solidFill>
                <a:latin typeface="宋体" pitchFamily="2" charset="-122"/>
                <a:ea typeface="宋体" pitchFamily="2" charset="-122"/>
              </a:rPr>
              <a:t>演员</a:t>
            </a:r>
            <a:r>
              <a:rPr lang="zh-CN" altLang="en-US" sz="2600" b="1" dirty="0">
                <a:solidFill>
                  <a:schemeClr val="bg2">
                    <a:lumMod val="50000"/>
                  </a:schemeClr>
                </a:solidFill>
                <a:latin typeface="宋体" pitchFamily="2" charset="-122"/>
                <a:ea typeface="宋体" pitchFamily="2" charset="-122"/>
              </a:rPr>
              <a:t>、教师、国家机关</a:t>
            </a:r>
            <a:r>
              <a:rPr lang="zh-CN" altLang="en-US" sz="2600" b="1" dirty="0" smtClean="0">
                <a:solidFill>
                  <a:schemeClr val="bg2">
                    <a:lumMod val="50000"/>
                  </a:schemeClr>
                </a:solidFill>
                <a:latin typeface="宋体" pitchFamily="2" charset="-122"/>
                <a:ea typeface="宋体" pitchFamily="2" charset="-122"/>
              </a:rPr>
              <a:t>工作人员</a:t>
            </a:r>
            <a:r>
              <a:rPr lang="zh-CN" altLang="en-US" sz="2600" b="1" dirty="0">
                <a:solidFill>
                  <a:schemeClr val="bg2">
                    <a:lumMod val="50000"/>
                  </a:schemeClr>
                </a:solidFill>
                <a:latin typeface="宋体" pitchFamily="2" charset="-122"/>
                <a:ea typeface="宋体" pitchFamily="2" charset="-122"/>
              </a:rPr>
              <a:t>的普通话</a:t>
            </a:r>
            <a:r>
              <a:rPr lang="zh-CN" altLang="en-US" sz="2600" b="1" dirty="0" smtClean="0">
                <a:solidFill>
                  <a:schemeClr val="bg2">
                    <a:lumMod val="50000"/>
                  </a:schemeClr>
                </a:solidFill>
                <a:latin typeface="宋体" pitchFamily="2" charset="-122"/>
                <a:ea typeface="宋体" pitchFamily="2" charset="-122"/>
              </a:rPr>
              <a:t>水</a:t>
            </a:r>
            <a:endParaRPr lang="en-US" altLang="zh-CN" sz="2600" b="1" dirty="0" smtClean="0">
              <a:solidFill>
                <a:schemeClr val="bg2">
                  <a:lumMod val="50000"/>
                </a:schemeClr>
              </a:solidFill>
              <a:latin typeface="宋体" pitchFamily="2" charset="-122"/>
              <a:ea typeface="宋体" pitchFamily="2" charset="-122"/>
            </a:endParaRPr>
          </a:p>
          <a:p>
            <a:pPr>
              <a:lnSpc>
                <a:spcPct val="150000"/>
              </a:lnSpc>
              <a:buNone/>
            </a:pPr>
            <a:r>
              <a:rPr lang="en-US" altLang="zh-CN" sz="2600" b="1" dirty="0" smtClean="0">
                <a:solidFill>
                  <a:schemeClr val="bg2">
                    <a:lumMod val="50000"/>
                  </a:schemeClr>
                </a:solidFill>
                <a:latin typeface="宋体" pitchFamily="2" charset="-122"/>
                <a:ea typeface="宋体" pitchFamily="2" charset="-122"/>
              </a:rPr>
              <a:t>          </a:t>
            </a:r>
            <a:r>
              <a:rPr lang="zh-CN" altLang="en-US" sz="2600" b="1" dirty="0" smtClean="0">
                <a:solidFill>
                  <a:schemeClr val="bg2">
                    <a:lumMod val="50000"/>
                  </a:schemeClr>
                </a:solidFill>
                <a:latin typeface="宋体" pitchFamily="2" charset="-122"/>
                <a:ea typeface="宋体" pitchFamily="2" charset="-122"/>
              </a:rPr>
              <a:t>平</a:t>
            </a:r>
            <a:r>
              <a:rPr lang="zh-CN" altLang="en-US" sz="2600" b="1" dirty="0">
                <a:solidFill>
                  <a:schemeClr val="bg2">
                    <a:lumMod val="50000"/>
                  </a:schemeClr>
                </a:solidFill>
                <a:latin typeface="宋体" pitchFamily="2" charset="-122"/>
                <a:ea typeface="宋体" pitchFamily="2" charset="-122"/>
              </a:rPr>
              <a:t>，应当分别达到</a:t>
            </a:r>
            <a:r>
              <a:rPr lang="zh-CN" altLang="en-US" sz="2600" b="1" dirty="0" smtClean="0">
                <a:solidFill>
                  <a:schemeClr val="bg2">
                    <a:lumMod val="50000"/>
                  </a:schemeClr>
                </a:solidFill>
                <a:latin typeface="宋体" pitchFamily="2" charset="-122"/>
                <a:ea typeface="宋体" pitchFamily="2" charset="-122"/>
              </a:rPr>
              <a:t>国家</a:t>
            </a:r>
            <a:r>
              <a:rPr lang="zh-CN" altLang="en-US" sz="2600" b="1" dirty="0">
                <a:solidFill>
                  <a:schemeClr val="bg2">
                    <a:lumMod val="50000"/>
                  </a:schemeClr>
                </a:solidFill>
                <a:latin typeface="宋体" pitchFamily="2" charset="-122"/>
                <a:ea typeface="宋体" pitchFamily="2" charset="-122"/>
              </a:rPr>
              <a:t>规定的等级标准。</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第一项注意点</a:t>
            </a:r>
          </a:p>
        </p:txBody>
      </p:sp>
      <p:sp>
        <p:nvSpPr>
          <p:cNvPr id="169987" name="Rectangle 3"/>
          <p:cNvSpPr>
            <a:spLocks noGrp="1" noChangeArrowheads="1"/>
          </p:cNvSpPr>
          <p:nvPr>
            <p:ph sz="quarter" idx="1"/>
          </p:nvPr>
        </p:nvSpPr>
        <p:spPr/>
        <p:txBody>
          <a:bodyPr/>
          <a:lstStyle/>
          <a:p>
            <a:pPr>
              <a:lnSpc>
                <a:spcPct val="150000"/>
              </a:lnSpc>
            </a:pPr>
            <a:r>
              <a:rPr lang="zh-CN" altLang="en-US" b="1" dirty="0">
                <a:solidFill>
                  <a:schemeClr val="bg2">
                    <a:lumMod val="50000"/>
                  </a:schemeClr>
                </a:solidFill>
                <a:latin typeface="宋体" pitchFamily="2" charset="-122"/>
                <a:ea typeface="宋体" pitchFamily="2" charset="-122"/>
              </a:rPr>
              <a:t>发音准确</a:t>
            </a:r>
            <a:r>
              <a:rPr lang="zh-CN" altLang="en-US" b="1" dirty="0" smtClean="0">
                <a:solidFill>
                  <a:schemeClr val="bg2">
                    <a:lumMod val="50000"/>
                  </a:schemeClr>
                </a:solidFill>
                <a:latin typeface="宋体" pitchFamily="2" charset="-122"/>
                <a:ea typeface="宋体" pitchFamily="2" charset="-122"/>
              </a:rPr>
              <a:t>到位。</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注意</a:t>
            </a:r>
            <a:r>
              <a:rPr lang="zh-CN" altLang="en-US" b="1" dirty="0" smtClean="0">
                <a:solidFill>
                  <a:schemeClr val="bg2">
                    <a:lumMod val="50000"/>
                  </a:schemeClr>
                </a:solidFill>
                <a:latin typeface="宋体" pitchFamily="2" charset="-122"/>
                <a:ea typeface="宋体" pitchFamily="2" charset="-122"/>
              </a:rPr>
              <a:t>语速。</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不涉及音变，每一个字都念本调（尤其上声，多音字可以念任意一个音</a:t>
            </a:r>
            <a:r>
              <a:rPr lang="zh-CN" altLang="en-US" b="1" dirty="0" smtClean="0">
                <a:solidFill>
                  <a:schemeClr val="bg2">
                    <a:lumMod val="50000"/>
                  </a:schemeClr>
                </a:solidFill>
                <a:latin typeface="宋体" pitchFamily="2" charset="-122"/>
                <a:ea typeface="宋体" pitchFamily="2" charset="-122"/>
              </a:rPr>
              <a:t>）。</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念错可以即时改一次，以第二次读音</a:t>
            </a:r>
            <a:r>
              <a:rPr lang="zh-CN" altLang="en-US" b="1" dirty="0" smtClean="0">
                <a:solidFill>
                  <a:schemeClr val="bg2">
                    <a:lumMod val="50000"/>
                  </a:schemeClr>
                </a:solidFill>
                <a:latin typeface="宋体" pitchFamily="2" charset="-122"/>
                <a:ea typeface="宋体" pitchFamily="2" charset="-122"/>
              </a:rPr>
              <a:t>记分。</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声音</a:t>
            </a:r>
            <a:r>
              <a:rPr lang="zh-CN" altLang="en-US" b="1" dirty="0" smtClean="0">
                <a:solidFill>
                  <a:schemeClr val="bg2">
                    <a:lumMod val="50000"/>
                  </a:schemeClr>
                </a:solidFill>
                <a:latin typeface="宋体" pitchFamily="2" charset="-122"/>
                <a:ea typeface="宋体" pitchFamily="2" charset="-122"/>
              </a:rPr>
              <a:t>响亮。</a:t>
            </a:r>
            <a:endParaRPr lang="zh-CN" altLang="en-US" b="1"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第二项测查要点</a:t>
            </a:r>
          </a:p>
        </p:txBody>
      </p:sp>
      <p:sp>
        <p:nvSpPr>
          <p:cNvPr id="171011" name="Rectangle 3"/>
          <p:cNvSpPr>
            <a:spLocks noGrp="1" noChangeArrowheads="1"/>
          </p:cNvSpPr>
          <p:nvPr>
            <p:ph sz="quarter" idx="1"/>
          </p:nvPr>
        </p:nvSpPr>
        <p:spPr>
          <a:xfrm>
            <a:off x="301752" y="1752600"/>
            <a:ext cx="8503920" cy="4572000"/>
          </a:xfrm>
        </p:spPr>
        <p:txBody>
          <a:bodyPr>
            <a:normAutofit/>
          </a:bodyPr>
          <a:lstStyle/>
          <a:p>
            <a:pPr>
              <a:lnSpc>
                <a:spcPct val="150000"/>
              </a:lnSpc>
            </a:pPr>
            <a:r>
              <a:rPr lang="zh-CN" altLang="en-US" b="1" dirty="0">
                <a:solidFill>
                  <a:schemeClr val="bg2">
                    <a:lumMod val="50000"/>
                  </a:schemeClr>
                </a:solidFill>
                <a:latin typeface="宋体" pitchFamily="2" charset="-122"/>
                <a:ea typeface="宋体" pitchFamily="2" charset="-122"/>
              </a:rPr>
              <a:t>测查方式：读词语共</a:t>
            </a:r>
            <a:r>
              <a:rPr lang="en-US" altLang="zh-CN" b="1" dirty="0">
                <a:solidFill>
                  <a:schemeClr val="bg2">
                    <a:lumMod val="50000"/>
                  </a:schemeClr>
                </a:solidFill>
                <a:latin typeface="宋体" pitchFamily="2" charset="-122"/>
                <a:ea typeface="宋体" pitchFamily="2" charset="-122"/>
              </a:rPr>
              <a:t>100</a:t>
            </a:r>
            <a:r>
              <a:rPr lang="zh-CN" altLang="en-US" b="1" dirty="0">
                <a:solidFill>
                  <a:schemeClr val="bg2">
                    <a:lumMod val="50000"/>
                  </a:schemeClr>
                </a:solidFill>
                <a:latin typeface="宋体" pitchFamily="2" charset="-122"/>
                <a:ea typeface="宋体" pitchFamily="2" charset="-122"/>
              </a:rPr>
              <a:t>音节；</a:t>
            </a:r>
          </a:p>
          <a:p>
            <a:pPr>
              <a:lnSpc>
                <a:spcPct val="150000"/>
              </a:lnSpc>
              <a:buFont typeface="Wingdings" pitchFamily="2" charset="2"/>
              <a:buNone/>
            </a:pPr>
            <a:endParaRPr lang="zh-CN" altLang="en-US" sz="1200"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测查内容：普通话的声、韵、调</a:t>
            </a:r>
            <a:r>
              <a:rPr lang="zh-CN" altLang="en-US" b="1" dirty="0" smtClean="0">
                <a:solidFill>
                  <a:schemeClr val="bg2">
                    <a:lumMod val="50000"/>
                  </a:schemeClr>
                </a:solidFill>
                <a:latin typeface="宋体" pitchFamily="2" charset="-122"/>
                <a:ea typeface="宋体" pitchFamily="2" charset="-122"/>
              </a:rPr>
              <a:t>及变调</a:t>
            </a:r>
            <a:r>
              <a:rPr lang="zh-CN" altLang="en-US" b="1" dirty="0">
                <a:solidFill>
                  <a:schemeClr val="bg2">
                    <a:lumMod val="50000"/>
                  </a:schemeClr>
                </a:solidFill>
                <a:latin typeface="宋体" pitchFamily="2" charset="-122"/>
                <a:ea typeface="宋体" pitchFamily="2" charset="-122"/>
              </a:rPr>
              <a:t>、轻声和儿化等三种音变；</a:t>
            </a:r>
          </a:p>
          <a:p>
            <a:pPr>
              <a:lnSpc>
                <a:spcPct val="150000"/>
              </a:lnSpc>
              <a:buFont typeface="Wingdings" pitchFamily="2" charset="2"/>
              <a:buNone/>
            </a:pPr>
            <a:endParaRPr lang="zh-CN" altLang="en-US" sz="1200"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分值计算：总分</a:t>
            </a:r>
            <a:r>
              <a:rPr lang="en-US" altLang="zh-CN" b="1" dirty="0">
                <a:solidFill>
                  <a:schemeClr val="bg2">
                    <a:lumMod val="50000"/>
                  </a:schemeClr>
                </a:solidFill>
                <a:latin typeface="宋体" pitchFamily="2" charset="-122"/>
                <a:ea typeface="宋体" pitchFamily="2" charset="-122"/>
              </a:rPr>
              <a:t>20</a:t>
            </a:r>
            <a:r>
              <a:rPr lang="zh-CN" altLang="en-US" b="1" dirty="0">
                <a:solidFill>
                  <a:schemeClr val="bg2">
                    <a:lumMod val="50000"/>
                  </a:schemeClr>
                </a:solidFill>
                <a:latin typeface="宋体" pitchFamily="2" charset="-122"/>
                <a:ea typeface="宋体" pitchFamily="2" charset="-122"/>
              </a:rPr>
              <a:t>分，一次错误扣</a:t>
            </a:r>
            <a:r>
              <a:rPr lang="en-US" altLang="zh-CN" b="1" dirty="0">
                <a:solidFill>
                  <a:schemeClr val="bg2">
                    <a:lumMod val="50000"/>
                  </a:schemeClr>
                </a:solidFill>
                <a:latin typeface="宋体" pitchFamily="2" charset="-122"/>
                <a:ea typeface="宋体" pitchFamily="2" charset="-122"/>
              </a:rPr>
              <a:t>0.2</a:t>
            </a:r>
            <a:r>
              <a:rPr lang="zh-CN" altLang="en-US" b="1" dirty="0">
                <a:solidFill>
                  <a:schemeClr val="bg2">
                    <a:lumMod val="50000"/>
                  </a:schemeClr>
                </a:solidFill>
                <a:latin typeface="宋体" pitchFamily="2" charset="-122"/>
                <a:ea typeface="宋体" pitchFamily="2" charset="-122"/>
              </a:rPr>
              <a:t>分，缺陷扣</a:t>
            </a:r>
            <a:r>
              <a:rPr lang="en-US" altLang="zh-CN" b="1" dirty="0">
                <a:solidFill>
                  <a:schemeClr val="bg2">
                    <a:lumMod val="50000"/>
                  </a:schemeClr>
                </a:solidFill>
                <a:latin typeface="宋体" pitchFamily="2" charset="-122"/>
                <a:ea typeface="宋体" pitchFamily="2" charset="-122"/>
              </a:rPr>
              <a:t>0.1</a:t>
            </a:r>
            <a:r>
              <a:rPr lang="zh-CN" altLang="en-US" b="1" dirty="0">
                <a:solidFill>
                  <a:schemeClr val="bg2">
                    <a:lumMod val="50000"/>
                  </a:schemeClr>
                </a:solidFill>
                <a:latin typeface="宋体" pitchFamily="2" charset="-122"/>
                <a:ea typeface="宋体" pitchFamily="2" charset="-122"/>
              </a:rPr>
              <a:t>分。限时</a:t>
            </a:r>
            <a:r>
              <a:rPr lang="en-US" altLang="zh-CN" b="1" dirty="0">
                <a:solidFill>
                  <a:schemeClr val="bg2">
                    <a:lumMod val="50000"/>
                  </a:schemeClr>
                </a:solidFill>
                <a:latin typeface="宋体" pitchFamily="2" charset="-122"/>
                <a:ea typeface="宋体" pitchFamily="2" charset="-122"/>
              </a:rPr>
              <a:t>2.5</a:t>
            </a:r>
            <a:r>
              <a:rPr lang="zh-CN" altLang="en-US" b="1" dirty="0">
                <a:solidFill>
                  <a:schemeClr val="bg2">
                    <a:lumMod val="50000"/>
                  </a:schemeClr>
                </a:solidFill>
                <a:latin typeface="宋体" pitchFamily="2" charset="-122"/>
                <a:ea typeface="宋体" pitchFamily="2" charset="-122"/>
              </a:rPr>
              <a:t>分钟，超时扣分。</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音    变</a:t>
            </a:r>
            <a:endParaRPr lang="zh-CN" altLang="en-US" b="1" dirty="0">
              <a:solidFill>
                <a:schemeClr val="bg2">
                  <a:lumMod val="50000"/>
                </a:schemeClr>
              </a:solidFill>
              <a:latin typeface="华文新魏" pitchFamily="2" charset="-122"/>
              <a:ea typeface="华文新魏" pitchFamily="2" charset="-122"/>
            </a:endParaRPr>
          </a:p>
        </p:txBody>
      </p:sp>
      <p:sp>
        <p:nvSpPr>
          <p:cNvPr id="172035" name="Rectangle 3"/>
          <p:cNvSpPr>
            <a:spLocks noGrp="1" noChangeArrowheads="1"/>
          </p:cNvSpPr>
          <p:nvPr>
            <p:ph sz="quarter" idx="1"/>
          </p:nvPr>
        </p:nvSpPr>
        <p:spPr>
          <a:xfrm>
            <a:off x="228600" y="1676400"/>
            <a:ext cx="8503920" cy="4572000"/>
          </a:xfrm>
        </p:spPr>
        <p:txBody>
          <a:bodyPr/>
          <a:lstStyle/>
          <a:p>
            <a:pPr>
              <a:lnSpc>
                <a:spcPct val="150000"/>
              </a:lnSpc>
              <a:buFont typeface="Wingdings" pitchFamily="2" charset="2"/>
              <a:buNone/>
            </a:pPr>
            <a:r>
              <a:rPr lang="zh-CN" altLang="en-US" dirty="0"/>
              <a:t>　　</a:t>
            </a:r>
            <a:r>
              <a:rPr lang="zh-CN" altLang="en-US" b="1" dirty="0"/>
              <a:t>　</a:t>
            </a:r>
            <a:r>
              <a:rPr lang="zh-CN" altLang="en-US" b="1" dirty="0">
                <a:solidFill>
                  <a:schemeClr val="bg2">
                    <a:lumMod val="50000"/>
                  </a:schemeClr>
                </a:solidFill>
                <a:latin typeface="宋体" pitchFamily="2" charset="-122"/>
                <a:ea typeface="宋体" pitchFamily="2" charset="-122"/>
              </a:rPr>
              <a:t>在语流中，由于音节与音节之间或音素与音素之间的相互影响而造成的语音变化称为音变。</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测试中涉及的音变有：</a:t>
            </a:r>
            <a:r>
              <a:rPr lang="zh-CN" altLang="en-US" b="1" dirty="0">
                <a:solidFill>
                  <a:schemeClr val="accent1">
                    <a:lumMod val="50000"/>
                  </a:schemeClr>
                </a:solidFill>
                <a:latin typeface="宋体" pitchFamily="2" charset="-122"/>
                <a:ea typeface="宋体" pitchFamily="2" charset="-122"/>
              </a:rPr>
              <a:t>变调、轻声、儿化、句末语气词“啊”的音变</a:t>
            </a:r>
            <a:r>
              <a:rPr lang="zh-CN" altLang="en-US" b="1" dirty="0">
                <a:solidFill>
                  <a:schemeClr val="bg2">
                    <a:lumMod val="50000"/>
                  </a:schemeClr>
                </a:solidFill>
                <a:latin typeface="宋体" pitchFamily="2" charset="-122"/>
                <a:ea typeface="宋体" pitchFamily="2" charset="-122"/>
              </a:rPr>
              <a:t>。</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变    调</a:t>
            </a:r>
            <a:endParaRPr lang="zh-CN" altLang="en-US" b="1" dirty="0">
              <a:solidFill>
                <a:schemeClr val="bg2">
                  <a:lumMod val="50000"/>
                </a:schemeClr>
              </a:solidFill>
              <a:latin typeface="华文新魏" pitchFamily="2" charset="-122"/>
              <a:ea typeface="华文新魏" pitchFamily="2" charset="-122"/>
            </a:endParaRPr>
          </a:p>
        </p:txBody>
      </p:sp>
      <p:sp>
        <p:nvSpPr>
          <p:cNvPr id="173059" name="Rectangle 3"/>
          <p:cNvSpPr>
            <a:spLocks noGrp="1" noChangeArrowheads="1"/>
          </p:cNvSpPr>
          <p:nvPr>
            <p:ph sz="quarter" idx="1"/>
          </p:nvPr>
        </p:nvSpPr>
        <p:spPr/>
        <p:txBody>
          <a:bodyPr/>
          <a:lstStyle/>
          <a:p>
            <a:pPr>
              <a:lnSpc>
                <a:spcPct val="200000"/>
              </a:lnSpc>
            </a:pPr>
            <a:r>
              <a:rPr lang="zh-CN" altLang="en-US" b="1" dirty="0">
                <a:solidFill>
                  <a:schemeClr val="bg2">
                    <a:lumMod val="50000"/>
                  </a:schemeClr>
                </a:solidFill>
                <a:latin typeface="宋体" pitchFamily="2" charset="-122"/>
                <a:ea typeface="宋体" pitchFamily="2" charset="-122"/>
              </a:rPr>
              <a:t>上声变调</a:t>
            </a:r>
          </a:p>
          <a:p>
            <a:pPr>
              <a:lnSpc>
                <a:spcPct val="200000"/>
              </a:lnSpc>
            </a:pPr>
            <a:r>
              <a:rPr lang="zh-CN" altLang="en-US" b="1" dirty="0">
                <a:solidFill>
                  <a:schemeClr val="bg2">
                    <a:lumMod val="50000"/>
                  </a:schemeClr>
                </a:solidFill>
                <a:latin typeface="宋体" pitchFamily="2" charset="-122"/>
                <a:ea typeface="宋体" pitchFamily="2" charset="-122"/>
              </a:rPr>
              <a:t>“一”、“不”变调</a:t>
            </a:r>
          </a:p>
          <a:p>
            <a:pPr>
              <a:lnSpc>
                <a:spcPct val="200000"/>
              </a:lnSpc>
            </a:pPr>
            <a:r>
              <a:rPr lang="zh-CN" altLang="en-US" b="1" dirty="0">
                <a:solidFill>
                  <a:schemeClr val="bg2">
                    <a:lumMod val="50000"/>
                  </a:schemeClr>
                </a:solidFill>
                <a:latin typeface="宋体" pitchFamily="2" charset="-122"/>
                <a:ea typeface="宋体" pitchFamily="2" charset="-122"/>
              </a:rPr>
              <a:t>重叠形容词变调（可不变）</a:t>
            </a:r>
          </a:p>
          <a:p>
            <a:pPr>
              <a:lnSpc>
                <a:spcPct val="200000"/>
              </a:lnSpc>
              <a:buFont typeface="Wingdings" pitchFamily="2" charset="2"/>
              <a:buNone/>
            </a:pPr>
            <a:endParaRPr lang="en-US" altLang="zh-CN"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上声变调</a:t>
            </a:r>
          </a:p>
        </p:txBody>
      </p:sp>
      <p:sp>
        <p:nvSpPr>
          <p:cNvPr id="174083" name="Rectangle 3"/>
          <p:cNvSpPr>
            <a:spLocks noGrp="1" noChangeArrowheads="1"/>
          </p:cNvSpPr>
          <p:nvPr>
            <p:ph sz="quarter" idx="1"/>
          </p:nvPr>
        </p:nvSpPr>
        <p:spPr>
          <a:xfrm>
            <a:off x="335280" y="1600200"/>
            <a:ext cx="8503920" cy="5029200"/>
          </a:xfrm>
        </p:spPr>
        <p:txBody>
          <a:bodyPr>
            <a:normAutofit fontScale="77500" lnSpcReduction="20000"/>
          </a:bodyPr>
          <a:lstStyle/>
          <a:p>
            <a:pPr>
              <a:lnSpc>
                <a:spcPct val="150000"/>
              </a:lnSpc>
            </a:pPr>
            <a:r>
              <a:rPr lang="zh-CN" altLang="en-US" b="1" dirty="0">
                <a:solidFill>
                  <a:schemeClr val="bg2">
                    <a:lumMod val="50000"/>
                  </a:schemeClr>
                </a:solidFill>
                <a:latin typeface="宋体" pitchFamily="2" charset="-122"/>
                <a:ea typeface="宋体" pitchFamily="2" charset="-122"/>
              </a:rPr>
              <a:t>二字格</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上声音节在后，此音节不变调：</a:t>
            </a:r>
            <a:r>
              <a:rPr lang="zh-CN" altLang="en-US" b="1" dirty="0">
                <a:solidFill>
                  <a:schemeClr val="accent1">
                    <a:lumMod val="50000"/>
                  </a:schemeClr>
                </a:solidFill>
                <a:latin typeface="楷体_GB2312" pitchFamily="49" charset="-122"/>
                <a:ea typeface="楷体_GB2312" pitchFamily="49" charset="-122"/>
              </a:rPr>
              <a:t>自己、增长</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上声音节＋非上声音节：</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u="sng" dirty="0">
                <a:solidFill>
                  <a:schemeClr val="accent1">
                    <a:lumMod val="50000"/>
                  </a:schemeClr>
                </a:solidFill>
                <a:latin typeface="楷体_GB2312" pitchFamily="49" charset="-122"/>
                <a:ea typeface="楷体_GB2312" pitchFamily="49" charset="-122"/>
              </a:rPr>
              <a:t>每</a:t>
            </a:r>
            <a:r>
              <a:rPr lang="zh-CN" altLang="en-US" b="1" dirty="0">
                <a:solidFill>
                  <a:schemeClr val="accent1">
                    <a:lumMod val="50000"/>
                  </a:schemeClr>
                </a:solidFill>
                <a:latin typeface="楷体_GB2312" pitchFamily="49" charset="-122"/>
                <a:ea typeface="楷体_GB2312" pitchFamily="49" charset="-122"/>
              </a:rPr>
              <a:t>天　</a:t>
            </a:r>
            <a:r>
              <a:rPr lang="zh-CN" altLang="en-US" b="1" u="sng" dirty="0">
                <a:solidFill>
                  <a:schemeClr val="accent1">
                    <a:lumMod val="50000"/>
                  </a:schemeClr>
                </a:solidFill>
                <a:latin typeface="楷体_GB2312" pitchFamily="49" charset="-122"/>
                <a:ea typeface="楷体_GB2312" pitchFamily="49" charset="-122"/>
              </a:rPr>
              <a:t>每</a:t>
            </a:r>
            <a:r>
              <a:rPr lang="zh-CN" altLang="en-US" b="1" dirty="0">
                <a:solidFill>
                  <a:schemeClr val="accent1">
                    <a:lumMod val="50000"/>
                  </a:schemeClr>
                </a:solidFill>
                <a:latin typeface="楷体_GB2312" pitchFamily="49" charset="-122"/>
                <a:ea typeface="楷体_GB2312" pitchFamily="49" charset="-122"/>
              </a:rPr>
              <a:t>年　</a:t>
            </a:r>
            <a:r>
              <a:rPr lang="zh-CN" altLang="en-US" b="1" u="sng" dirty="0" smtClean="0">
                <a:solidFill>
                  <a:schemeClr val="accent1">
                    <a:lumMod val="50000"/>
                  </a:schemeClr>
                </a:solidFill>
                <a:latin typeface="楷体_GB2312" pitchFamily="49" charset="-122"/>
                <a:ea typeface="楷体_GB2312" pitchFamily="49" charset="-122"/>
              </a:rPr>
              <a:t>每</a:t>
            </a:r>
            <a:r>
              <a:rPr lang="zh-CN" altLang="en-US" b="1" dirty="0" smtClean="0">
                <a:solidFill>
                  <a:schemeClr val="accent1">
                    <a:lumMod val="50000"/>
                  </a:schemeClr>
                </a:solidFill>
                <a:latin typeface="楷体_GB2312" pitchFamily="49" charset="-122"/>
                <a:ea typeface="楷体_GB2312" pitchFamily="49" charset="-122"/>
              </a:rPr>
              <a:t>月</a:t>
            </a:r>
            <a:r>
              <a:rPr lang="zh-CN" altLang="en-US" b="1" dirty="0" smtClean="0">
                <a:solidFill>
                  <a:schemeClr val="bg2">
                    <a:lumMod val="50000"/>
                  </a:schemeClr>
                </a:solidFill>
                <a:latin typeface="宋体" pitchFamily="2" charset="-122"/>
                <a:ea typeface="宋体" pitchFamily="2" charset="-122"/>
              </a:rPr>
              <a:t>，“每”</a:t>
            </a:r>
            <a:r>
              <a:rPr lang="zh-CN" altLang="en-US" b="1" dirty="0">
                <a:solidFill>
                  <a:schemeClr val="bg2">
                    <a:lumMod val="50000"/>
                  </a:schemeClr>
                </a:solidFill>
                <a:latin typeface="宋体" pitchFamily="2" charset="-122"/>
                <a:ea typeface="宋体" pitchFamily="2" charset="-122"/>
              </a:rPr>
              <a:t>字念半上</a:t>
            </a:r>
            <a:r>
              <a:rPr lang="zh-CN" altLang="en-US" b="1" dirty="0" smtClean="0">
                <a:solidFill>
                  <a:schemeClr val="bg2">
                    <a:lumMod val="50000"/>
                  </a:schemeClr>
                </a:solidFill>
                <a:latin typeface="宋体" pitchFamily="2" charset="-122"/>
                <a:ea typeface="宋体" pitchFamily="2" charset="-122"/>
              </a:rPr>
              <a:t>；</a:t>
            </a:r>
            <a:endParaRPr lang="en-US" altLang="zh-CN" b="1" dirty="0" smtClean="0">
              <a:solidFill>
                <a:schemeClr val="bg2">
                  <a:lumMod val="50000"/>
                </a:schemeClr>
              </a:solidFill>
              <a:latin typeface="宋体" pitchFamily="2" charset="-122"/>
              <a:ea typeface="宋体" pitchFamily="2" charset="-122"/>
            </a:endParaRPr>
          </a:p>
          <a:p>
            <a:pPr>
              <a:lnSpc>
                <a:spcPct val="150000"/>
              </a:lnSpc>
              <a:buFont typeface="Wingdings" pitchFamily="2" charset="2"/>
              <a:buNone/>
            </a:pPr>
            <a:r>
              <a:rPr lang="zh-CN" altLang="en-US" b="1" dirty="0" smtClean="0">
                <a:solidFill>
                  <a:schemeClr val="accent1">
                    <a:lumMod val="50000"/>
                  </a:schemeClr>
                </a:solidFill>
                <a:latin typeface="楷体_GB2312" pitchFamily="49" charset="-122"/>
                <a:ea typeface="楷体_GB2312" pitchFamily="49" charset="-122"/>
              </a:rPr>
              <a:t>      </a:t>
            </a:r>
            <a:r>
              <a:rPr lang="zh-CN" altLang="en-US" b="1" u="sng" dirty="0" smtClean="0">
                <a:solidFill>
                  <a:schemeClr val="accent1">
                    <a:lumMod val="50000"/>
                  </a:schemeClr>
                </a:solidFill>
                <a:latin typeface="楷体_GB2312" pitchFamily="49" charset="-122"/>
                <a:ea typeface="楷体_GB2312" pitchFamily="49" charset="-122"/>
              </a:rPr>
              <a:t>水</a:t>
            </a:r>
            <a:r>
              <a:rPr lang="zh-CN" altLang="en-US" b="1" dirty="0" smtClean="0">
                <a:solidFill>
                  <a:schemeClr val="accent1">
                    <a:lumMod val="50000"/>
                  </a:schemeClr>
                </a:solidFill>
                <a:latin typeface="楷体_GB2312" pitchFamily="49" charset="-122"/>
                <a:ea typeface="楷体_GB2312" pitchFamily="49" charset="-122"/>
              </a:rPr>
              <a:t>晶  </a:t>
            </a:r>
            <a:r>
              <a:rPr lang="zh-CN" altLang="en-US" b="1" u="sng" dirty="0" smtClean="0">
                <a:solidFill>
                  <a:schemeClr val="accent1">
                    <a:lumMod val="50000"/>
                  </a:schemeClr>
                </a:solidFill>
                <a:latin typeface="楷体_GB2312" pitchFamily="49" charset="-122"/>
                <a:ea typeface="楷体_GB2312" pitchFamily="49" charset="-122"/>
              </a:rPr>
              <a:t>水</a:t>
            </a:r>
            <a:r>
              <a:rPr lang="zh-CN" altLang="en-US" b="1" dirty="0" smtClean="0">
                <a:solidFill>
                  <a:schemeClr val="accent1">
                    <a:lumMod val="50000"/>
                  </a:schemeClr>
                </a:solidFill>
                <a:latin typeface="楷体_GB2312" pitchFamily="49" charset="-122"/>
                <a:ea typeface="楷体_GB2312" pitchFamily="49" charset="-122"/>
              </a:rPr>
              <a:t>平  </a:t>
            </a:r>
            <a:r>
              <a:rPr lang="zh-CN" altLang="en-US" b="1" u="sng" dirty="0" smtClean="0">
                <a:solidFill>
                  <a:schemeClr val="accent1">
                    <a:lumMod val="50000"/>
                  </a:schemeClr>
                </a:solidFill>
                <a:latin typeface="楷体_GB2312" pitchFamily="49" charset="-122"/>
                <a:ea typeface="楷体_GB2312" pitchFamily="49" charset="-122"/>
              </a:rPr>
              <a:t>水</a:t>
            </a:r>
            <a:r>
              <a:rPr lang="zh-CN" altLang="en-US" b="1" dirty="0" smtClean="0">
                <a:solidFill>
                  <a:schemeClr val="accent1">
                    <a:lumMod val="50000"/>
                  </a:schemeClr>
                </a:solidFill>
                <a:latin typeface="楷体_GB2312" pitchFamily="49" charset="-122"/>
                <a:ea typeface="楷体_GB2312" pitchFamily="49" charset="-122"/>
              </a:rPr>
              <a:t>分</a:t>
            </a:r>
            <a:r>
              <a:rPr lang="zh-CN" altLang="en-US" b="1" dirty="0" smtClean="0">
                <a:solidFill>
                  <a:schemeClr val="bg2">
                    <a:lumMod val="50000"/>
                  </a:schemeClr>
                </a:solidFill>
                <a:latin typeface="宋体" pitchFamily="2" charset="-122"/>
                <a:ea typeface="宋体" pitchFamily="2" charset="-122"/>
              </a:rPr>
              <a:t>，“水”字念半上。</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上声音节＋上声音节：</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u="sng" dirty="0">
                <a:solidFill>
                  <a:schemeClr val="accent1">
                    <a:lumMod val="50000"/>
                  </a:schemeClr>
                </a:solidFill>
                <a:latin typeface="楷体_GB2312" pitchFamily="49" charset="-122"/>
                <a:ea typeface="楷体_GB2312" pitchFamily="49" charset="-122"/>
              </a:rPr>
              <a:t>每</a:t>
            </a:r>
            <a:r>
              <a:rPr lang="zh-CN" altLang="en-US" b="1" dirty="0">
                <a:solidFill>
                  <a:schemeClr val="accent1">
                    <a:lumMod val="50000"/>
                  </a:schemeClr>
                </a:solidFill>
                <a:latin typeface="楷体_GB2312" pitchFamily="49" charset="-122"/>
                <a:ea typeface="楷体_GB2312" pitchFamily="49" charset="-122"/>
              </a:rPr>
              <a:t>秒　</a:t>
            </a:r>
            <a:r>
              <a:rPr lang="zh-CN" altLang="en-US" b="1" u="sng" dirty="0">
                <a:solidFill>
                  <a:schemeClr val="accent1">
                    <a:lumMod val="50000"/>
                  </a:schemeClr>
                </a:solidFill>
                <a:latin typeface="楷体_GB2312" pitchFamily="49" charset="-122"/>
                <a:ea typeface="楷体_GB2312" pitchFamily="49" charset="-122"/>
              </a:rPr>
              <a:t>本</a:t>
            </a:r>
            <a:r>
              <a:rPr lang="zh-CN" altLang="en-US" b="1" dirty="0">
                <a:solidFill>
                  <a:schemeClr val="accent1">
                    <a:lumMod val="50000"/>
                  </a:schemeClr>
                </a:solidFill>
                <a:latin typeface="楷体_GB2312" pitchFamily="49" charset="-122"/>
                <a:ea typeface="楷体_GB2312" pitchFamily="49" charset="-122"/>
              </a:rPr>
              <a:t>领　</a:t>
            </a:r>
            <a:r>
              <a:rPr lang="zh-CN" altLang="en-US" b="1" u="sng" dirty="0" smtClean="0">
                <a:solidFill>
                  <a:schemeClr val="accent1">
                    <a:lumMod val="50000"/>
                  </a:schemeClr>
                </a:solidFill>
                <a:latin typeface="楷体_GB2312" pitchFamily="49" charset="-122"/>
                <a:ea typeface="楷体_GB2312" pitchFamily="49" charset="-122"/>
              </a:rPr>
              <a:t>导</a:t>
            </a:r>
            <a:r>
              <a:rPr lang="zh-CN" altLang="en-US" b="1" dirty="0" smtClean="0">
                <a:solidFill>
                  <a:schemeClr val="accent1">
                    <a:lumMod val="50000"/>
                  </a:schemeClr>
                </a:solidFill>
                <a:latin typeface="楷体_GB2312" pitchFamily="49" charset="-122"/>
                <a:ea typeface="楷体_GB2312" pitchFamily="49" charset="-122"/>
              </a:rPr>
              <a:t>演  </a:t>
            </a:r>
            <a:r>
              <a:rPr lang="zh-CN" altLang="en-US" b="1" u="sng" dirty="0" smtClean="0">
                <a:solidFill>
                  <a:schemeClr val="accent1">
                    <a:lumMod val="50000"/>
                  </a:schemeClr>
                </a:solidFill>
                <a:latin typeface="楷体_GB2312" pitchFamily="49" charset="-122"/>
                <a:ea typeface="楷体_GB2312" pitchFamily="49" charset="-122"/>
              </a:rPr>
              <a:t>水</a:t>
            </a:r>
            <a:r>
              <a:rPr lang="zh-CN" altLang="en-US" b="1" dirty="0" smtClean="0">
                <a:solidFill>
                  <a:schemeClr val="accent1">
                    <a:lumMod val="50000"/>
                  </a:schemeClr>
                </a:solidFill>
                <a:latin typeface="楷体_GB2312" pitchFamily="49" charset="-122"/>
                <a:ea typeface="楷体_GB2312" pitchFamily="49" charset="-122"/>
              </a:rPr>
              <a:t>手</a:t>
            </a:r>
            <a:r>
              <a:rPr lang="zh-CN" altLang="en-US" b="1" dirty="0" smtClean="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上声音节念成</a:t>
            </a:r>
            <a:r>
              <a:rPr lang="zh-CN" altLang="en-US" b="1" dirty="0" smtClean="0">
                <a:solidFill>
                  <a:schemeClr val="bg2">
                    <a:lumMod val="50000"/>
                  </a:schemeClr>
                </a:solidFill>
                <a:latin typeface="宋体" pitchFamily="2" charset="-122"/>
                <a:ea typeface="宋体" pitchFamily="2" charset="-122"/>
              </a:rPr>
              <a:t>阳平。</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三字格</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u="sng" dirty="0">
                <a:solidFill>
                  <a:schemeClr val="accent1">
                    <a:lumMod val="50000"/>
                  </a:schemeClr>
                </a:solidFill>
                <a:latin typeface="楷体_GB2312" pitchFamily="49" charset="-122"/>
                <a:ea typeface="楷体_GB2312" pitchFamily="49" charset="-122"/>
              </a:rPr>
              <a:t>展览</a:t>
            </a:r>
            <a:r>
              <a:rPr lang="zh-CN" altLang="en-US" b="1" dirty="0">
                <a:solidFill>
                  <a:schemeClr val="accent1">
                    <a:lumMod val="50000"/>
                  </a:schemeClr>
                </a:solidFill>
                <a:latin typeface="楷体_GB2312" pitchFamily="49" charset="-122"/>
                <a:ea typeface="楷体_GB2312" pitchFamily="49" charset="-122"/>
              </a:rPr>
              <a:t>馆</a:t>
            </a:r>
            <a:r>
              <a:rPr lang="zh-CN" altLang="en-US" b="1" dirty="0">
                <a:solidFill>
                  <a:schemeClr val="bg2">
                    <a:lumMod val="50000"/>
                  </a:schemeClr>
                </a:solidFill>
                <a:latin typeface="宋体" pitchFamily="2" charset="-122"/>
                <a:ea typeface="宋体" pitchFamily="2" charset="-122"/>
              </a:rPr>
              <a:t>　双单格　阳平＋阳平＋上声</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a:solidFill>
                  <a:schemeClr val="accent1">
                    <a:lumMod val="50000"/>
                  </a:schemeClr>
                </a:solidFill>
                <a:latin typeface="楷体_GB2312" pitchFamily="49" charset="-122"/>
                <a:ea typeface="楷体_GB2312" pitchFamily="49" charset="-122"/>
              </a:rPr>
              <a:t>纸</a:t>
            </a:r>
            <a:r>
              <a:rPr lang="zh-CN" altLang="en-US" b="1" u="sng" dirty="0">
                <a:solidFill>
                  <a:schemeClr val="accent1">
                    <a:lumMod val="50000"/>
                  </a:schemeClr>
                </a:solidFill>
                <a:latin typeface="楷体_GB2312" pitchFamily="49" charset="-122"/>
                <a:ea typeface="楷体_GB2312" pitchFamily="49" charset="-122"/>
              </a:rPr>
              <a:t>老虎</a:t>
            </a:r>
            <a:r>
              <a:rPr lang="zh-CN" altLang="en-US" b="1" dirty="0">
                <a:solidFill>
                  <a:schemeClr val="bg2">
                    <a:lumMod val="50000"/>
                  </a:schemeClr>
                </a:solidFill>
                <a:latin typeface="宋体" pitchFamily="2" charset="-122"/>
                <a:ea typeface="宋体" pitchFamily="2" charset="-122"/>
              </a:rPr>
              <a:t>　单双格　半上＋阳平＋</a:t>
            </a:r>
            <a:r>
              <a:rPr lang="zh-CN" altLang="en-US" b="1" dirty="0" smtClean="0">
                <a:solidFill>
                  <a:schemeClr val="bg2">
                    <a:lumMod val="50000"/>
                  </a:schemeClr>
                </a:solidFill>
                <a:latin typeface="宋体" pitchFamily="2" charset="-122"/>
                <a:ea typeface="宋体" pitchFamily="2" charset="-122"/>
              </a:rPr>
              <a:t>上声</a:t>
            </a:r>
            <a:r>
              <a:rPr lang="zh-CN" altLang="en-US" dirty="0">
                <a:solidFill>
                  <a:srgbClr val="FFFF00"/>
                </a:solidFill>
              </a:rPr>
              <a:t>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zh-CN" b="1" dirty="0">
                <a:solidFill>
                  <a:schemeClr val="bg2">
                    <a:lumMod val="50000"/>
                  </a:schemeClr>
                </a:solidFill>
                <a:latin typeface="华文新魏" pitchFamily="2" charset="-122"/>
                <a:ea typeface="华文新魏" pitchFamily="2" charset="-122"/>
              </a:rPr>
              <a:t>“</a:t>
            </a:r>
            <a:r>
              <a:rPr lang="zh-CN" altLang="en-US" b="1" dirty="0">
                <a:solidFill>
                  <a:schemeClr val="bg2">
                    <a:lumMod val="50000"/>
                  </a:schemeClr>
                </a:solidFill>
                <a:latin typeface="华文新魏" pitchFamily="2" charset="-122"/>
                <a:ea typeface="华文新魏" pitchFamily="2" charset="-122"/>
              </a:rPr>
              <a:t>一”的变调</a:t>
            </a:r>
          </a:p>
        </p:txBody>
      </p:sp>
      <p:sp>
        <p:nvSpPr>
          <p:cNvPr id="175107" name="Rectangle 3"/>
          <p:cNvSpPr>
            <a:spLocks noGrp="1" noChangeArrowheads="1"/>
          </p:cNvSpPr>
          <p:nvPr>
            <p:ph sz="quarter" idx="1"/>
          </p:nvPr>
        </p:nvSpPr>
        <p:spPr>
          <a:xfrm>
            <a:off x="301752" y="1527048"/>
            <a:ext cx="8503920" cy="4797552"/>
          </a:xfrm>
        </p:spPr>
        <p:txBody>
          <a:bodyPr>
            <a:normAutofit fontScale="92500" lnSpcReduction="20000"/>
          </a:bodyPr>
          <a:lstStyle/>
          <a:p>
            <a:pPr>
              <a:lnSpc>
                <a:spcPct val="150000"/>
              </a:lnSpc>
              <a:buFont typeface="Wingdings" pitchFamily="2" charset="2"/>
              <a:buNone/>
            </a:pPr>
            <a:r>
              <a:rPr lang="zh-CN" altLang="en-US" sz="2800" b="1" dirty="0">
                <a:solidFill>
                  <a:srgbClr val="FFFF00"/>
                </a:solidFill>
              </a:rPr>
              <a:t>　　　</a:t>
            </a:r>
            <a:r>
              <a:rPr lang="zh-CN" altLang="en-US" sz="2800" b="1" dirty="0">
                <a:solidFill>
                  <a:schemeClr val="bg2">
                    <a:lumMod val="50000"/>
                  </a:schemeClr>
                </a:solidFill>
                <a:latin typeface="宋体" pitchFamily="2" charset="-122"/>
                <a:ea typeface="宋体" pitchFamily="2" charset="-122"/>
              </a:rPr>
              <a:t>“一”的本调是阴平。单念，或在句尾词末念本调：</a:t>
            </a:r>
            <a:r>
              <a:rPr lang="zh-CN" altLang="en-US" sz="2800" b="1" dirty="0">
                <a:solidFill>
                  <a:schemeClr val="accent1">
                    <a:lumMod val="50000"/>
                  </a:schemeClr>
                </a:solidFill>
                <a:latin typeface="楷体_GB2312" pitchFamily="49" charset="-122"/>
                <a:ea typeface="楷体_GB2312" pitchFamily="49" charset="-122"/>
              </a:rPr>
              <a:t>第一、唯一</a:t>
            </a:r>
            <a:r>
              <a:rPr lang="zh-CN" altLang="en-US" sz="2800" b="1" dirty="0">
                <a:solidFill>
                  <a:schemeClr val="bg2">
                    <a:lumMod val="50000"/>
                  </a:schemeClr>
                </a:solidFill>
                <a:latin typeface="宋体" pitchFamily="2" charset="-122"/>
                <a:ea typeface="宋体" pitchFamily="2" charset="-122"/>
              </a:rPr>
              <a:t>。</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“一”在非去声音节前念去声：</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天　</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年　</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秒　</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起</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“一”在去声音节前念阳平：</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半　</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切　</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座</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“一”在重叠动词中念轻声：</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a:t>
            </a:r>
            <a:r>
              <a:rPr lang="zh-CN" altLang="en-US" sz="2800" b="1" dirty="0">
                <a:solidFill>
                  <a:schemeClr val="accent1">
                    <a:lumMod val="50000"/>
                  </a:schemeClr>
                </a:solidFill>
                <a:latin typeface="楷体_GB2312" pitchFamily="49" charset="-122"/>
                <a:ea typeface="楷体_GB2312" pitchFamily="49" charset="-122"/>
              </a:rPr>
              <a:t>看</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看　聊</a:t>
            </a:r>
            <a:r>
              <a:rPr lang="zh-CN" altLang="en-US" sz="2800" b="1" u="sng" dirty="0">
                <a:solidFill>
                  <a:schemeClr val="accent1">
                    <a:lumMod val="50000"/>
                  </a:schemeClr>
                </a:solidFill>
                <a:latin typeface="楷体_GB2312" pitchFamily="49" charset="-122"/>
                <a:ea typeface="楷体_GB2312" pitchFamily="49" charset="-122"/>
              </a:rPr>
              <a:t>一</a:t>
            </a:r>
            <a:r>
              <a:rPr lang="zh-CN" altLang="en-US" sz="2800" b="1" dirty="0">
                <a:solidFill>
                  <a:schemeClr val="accent1">
                    <a:lumMod val="50000"/>
                  </a:schemeClr>
                </a:solidFill>
                <a:latin typeface="楷体_GB2312" pitchFamily="49" charset="-122"/>
                <a:ea typeface="楷体_GB2312" pitchFamily="49" charset="-122"/>
              </a:rPr>
              <a:t>聊　</a:t>
            </a:r>
            <a:r>
              <a:rPr lang="zh-CN" altLang="en-US" sz="2800" b="1" dirty="0" smtClean="0">
                <a:solidFill>
                  <a:schemeClr val="accent1">
                    <a:lumMod val="50000"/>
                  </a:schemeClr>
                </a:solidFill>
                <a:latin typeface="楷体_GB2312" pitchFamily="49" charset="-122"/>
                <a:ea typeface="楷体_GB2312" pitchFamily="49" charset="-122"/>
              </a:rPr>
              <a:t>听</a:t>
            </a:r>
            <a:r>
              <a:rPr lang="zh-CN" altLang="en-US" sz="2800" b="1" u="sng" dirty="0" smtClean="0">
                <a:solidFill>
                  <a:schemeClr val="accent1">
                    <a:lumMod val="50000"/>
                  </a:schemeClr>
                </a:solidFill>
                <a:latin typeface="楷体_GB2312" pitchFamily="49" charset="-122"/>
                <a:ea typeface="楷体_GB2312" pitchFamily="49" charset="-122"/>
              </a:rPr>
              <a:t>一</a:t>
            </a:r>
            <a:r>
              <a:rPr lang="zh-CN" altLang="en-US" sz="2800" b="1" dirty="0" smtClean="0">
                <a:solidFill>
                  <a:schemeClr val="accent1">
                    <a:lumMod val="50000"/>
                  </a:schemeClr>
                </a:solidFill>
                <a:latin typeface="楷体_GB2312" pitchFamily="49" charset="-122"/>
                <a:ea typeface="楷体_GB2312" pitchFamily="49" charset="-122"/>
              </a:rPr>
              <a:t>听</a:t>
            </a:r>
            <a:endParaRPr lang="zh-CN" altLang="en-US" sz="2800" dirty="0">
              <a:solidFill>
                <a:schemeClr val="accent1">
                  <a:lumMod val="50000"/>
                </a:schemeClr>
              </a:solidFill>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zh-CN" b="1" dirty="0">
                <a:solidFill>
                  <a:schemeClr val="bg2">
                    <a:lumMod val="50000"/>
                  </a:schemeClr>
                </a:solidFill>
                <a:latin typeface="华文新魏" pitchFamily="2" charset="-122"/>
                <a:ea typeface="华文新魏" pitchFamily="2" charset="-122"/>
              </a:rPr>
              <a:t>“</a:t>
            </a:r>
            <a:r>
              <a:rPr lang="zh-CN" altLang="en-US" b="1" dirty="0">
                <a:solidFill>
                  <a:schemeClr val="bg2">
                    <a:lumMod val="50000"/>
                  </a:schemeClr>
                </a:solidFill>
                <a:latin typeface="华文新魏" pitchFamily="2" charset="-122"/>
                <a:ea typeface="华文新魏" pitchFamily="2" charset="-122"/>
              </a:rPr>
              <a:t>不”的变调</a:t>
            </a:r>
          </a:p>
        </p:txBody>
      </p:sp>
      <p:sp>
        <p:nvSpPr>
          <p:cNvPr id="176131" name="Rectangle 3"/>
          <p:cNvSpPr>
            <a:spLocks noGrp="1" noChangeArrowheads="1"/>
          </p:cNvSpPr>
          <p:nvPr>
            <p:ph sz="quarter" idx="1"/>
          </p:nvPr>
        </p:nvSpPr>
        <p:spPr>
          <a:xfrm>
            <a:off x="301752" y="1527048"/>
            <a:ext cx="8503920" cy="4949952"/>
          </a:xfrm>
        </p:spPr>
        <p:txBody>
          <a:bodyPr>
            <a:normAutofit/>
          </a:bodyPr>
          <a:lstStyle/>
          <a:p>
            <a:pPr>
              <a:lnSpc>
                <a:spcPct val="150000"/>
              </a:lnSpc>
            </a:pP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不”的本调是去声，单念或在句末、词末念本调：</a:t>
            </a:r>
          </a:p>
          <a:p>
            <a:pPr>
              <a:lnSpc>
                <a:spcPct val="150000"/>
              </a:lnSpc>
            </a:pPr>
            <a:r>
              <a:rPr lang="zh-CN" altLang="en-US" b="1" dirty="0">
                <a:solidFill>
                  <a:schemeClr val="bg2">
                    <a:lumMod val="50000"/>
                  </a:schemeClr>
                </a:solidFill>
                <a:latin typeface="宋体" pitchFamily="2" charset="-122"/>
                <a:ea typeface="宋体" pitchFamily="2" charset="-122"/>
              </a:rPr>
              <a:t>“不”＋非去声音节，“不”念去声：</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听　</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闻　</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吵</a:t>
            </a:r>
          </a:p>
          <a:p>
            <a:pPr>
              <a:lnSpc>
                <a:spcPct val="150000"/>
              </a:lnSpc>
            </a:pPr>
            <a:r>
              <a:rPr lang="zh-CN" altLang="en-US" b="1" dirty="0">
                <a:solidFill>
                  <a:schemeClr val="bg2">
                    <a:lumMod val="50000"/>
                  </a:schemeClr>
                </a:solidFill>
                <a:latin typeface="宋体" pitchFamily="2" charset="-122"/>
                <a:ea typeface="宋体" pitchFamily="2" charset="-122"/>
              </a:rPr>
              <a:t>“不”＋去声音节，“不”念阳平：</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问　</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闹</a:t>
            </a:r>
          </a:p>
          <a:p>
            <a:pPr>
              <a:lnSpc>
                <a:spcPct val="150000"/>
              </a:lnSpc>
            </a:pPr>
            <a:r>
              <a:rPr lang="zh-CN" altLang="en-US" b="1" dirty="0">
                <a:solidFill>
                  <a:schemeClr val="bg2">
                    <a:lumMod val="50000"/>
                  </a:schemeClr>
                </a:solidFill>
                <a:latin typeface="宋体" pitchFamily="2" charset="-122"/>
                <a:ea typeface="宋体" pitchFamily="2" charset="-122"/>
              </a:rPr>
              <a:t>“不”在重叠动词、形容词中间念轻声：</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a:solidFill>
                  <a:schemeClr val="accent1">
                    <a:lumMod val="50000"/>
                  </a:schemeClr>
                </a:solidFill>
                <a:latin typeface="楷体_GB2312" pitchFamily="49" charset="-122"/>
                <a:ea typeface="楷体_GB2312" pitchFamily="49" charset="-122"/>
              </a:rPr>
              <a:t>是</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是　去</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去　好</a:t>
            </a:r>
            <a:r>
              <a:rPr lang="zh-CN" altLang="en-US" b="1" u="sng" dirty="0">
                <a:solidFill>
                  <a:schemeClr val="accent1">
                    <a:lumMod val="50000"/>
                  </a:schemeClr>
                </a:solidFill>
                <a:latin typeface="楷体_GB2312" pitchFamily="49" charset="-122"/>
                <a:ea typeface="楷体_GB2312" pitchFamily="49" charset="-122"/>
              </a:rPr>
              <a:t>不</a:t>
            </a:r>
            <a:r>
              <a:rPr lang="zh-CN" altLang="en-US" b="1" dirty="0">
                <a:solidFill>
                  <a:schemeClr val="accent1">
                    <a:lumMod val="50000"/>
                  </a:schemeClr>
                </a:solidFill>
                <a:latin typeface="楷体_GB2312" pitchFamily="49" charset="-122"/>
                <a:ea typeface="楷体_GB2312" pitchFamily="49" charset="-122"/>
              </a:rPr>
              <a:t>好</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重叠形容词的变调</a:t>
            </a:r>
          </a:p>
        </p:txBody>
      </p:sp>
      <p:sp>
        <p:nvSpPr>
          <p:cNvPr id="177155" name="Rectangle 3"/>
          <p:cNvSpPr>
            <a:spLocks noGrp="1" noChangeArrowheads="1"/>
          </p:cNvSpPr>
          <p:nvPr>
            <p:ph sz="quarter" idx="1"/>
          </p:nvPr>
        </p:nvSpPr>
        <p:spPr>
          <a:xfrm>
            <a:off x="301752" y="1527048"/>
            <a:ext cx="8503920" cy="4797552"/>
          </a:xfrm>
        </p:spPr>
        <p:txBody>
          <a:bodyPr>
            <a:normAutofit fontScale="92500"/>
          </a:bodyPr>
          <a:lstStyle/>
          <a:p>
            <a:pPr>
              <a:lnSpc>
                <a:spcPct val="150000"/>
              </a:lnSpc>
            </a:pPr>
            <a:r>
              <a:rPr lang="zh-CN" altLang="en-US" b="1" dirty="0">
                <a:solidFill>
                  <a:schemeClr val="bg2">
                    <a:lumMod val="50000"/>
                  </a:schemeClr>
                </a:solidFill>
                <a:latin typeface="宋体" pitchFamily="2" charset="-122"/>
                <a:ea typeface="宋体" pitchFamily="2" charset="-122"/>
              </a:rPr>
              <a:t>ＡＢＢ格式后面两个音节大部分念</a:t>
            </a:r>
            <a:r>
              <a:rPr lang="zh-CN" altLang="en-US" b="1" dirty="0" smtClean="0">
                <a:solidFill>
                  <a:schemeClr val="bg2">
                    <a:lumMod val="50000"/>
                  </a:schemeClr>
                </a:solidFill>
                <a:latin typeface="宋体" pitchFamily="2" charset="-122"/>
                <a:ea typeface="宋体" pitchFamily="2" charset="-122"/>
              </a:rPr>
              <a:t>阴平，新大纲已作两可处理：</a:t>
            </a:r>
            <a:endParaRPr lang="zh-CN" altLang="en-US" b="1" dirty="0">
              <a:solidFill>
                <a:schemeClr val="bg2">
                  <a:lumMod val="50000"/>
                </a:schemeClr>
              </a:solidFill>
              <a:latin typeface="宋体" pitchFamily="2" charset="-122"/>
              <a:ea typeface="宋体" pitchFamily="2" charset="-122"/>
            </a:endParaRP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smtClean="0">
                <a:solidFill>
                  <a:schemeClr val="accent1">
                    <a:lumMod val="50000"/>
                  </a:schemeClr>
                </a:solidFill>
                <a:latin typeface="楷体_GB2312" pitchFamily="49" charset="-122"/>
                <a:ea typeface="楷体_GB2312" pitchFamily="49" charset="-122"/>
              </a:rPr>
              <a:t>红彤彤  毛茸茸 绿油油（金灿灿</a:t>
            </a:r>
            <a:r>
              <a:rPr lang="zh-CN" altLang="en-US" b="1" dirty="0">
                <a:solidFill>
                  <a:schemeClr val="accent1">
                    <a:lumMod val="50000"/>
                  </a:schemeClr>
                </a:solidFill>
                <a:latin typeface="楷体_GB2312" pitchFamily="49" charset="-122"/>
                <a:ea typeface="楷体_GB2312" pitchFamily="49" charset="-122"/>
              </a:rPr>
              <a:t>例外，白茫茫两可</a:t>
            </a:r>
            <a:r>
              <a:rPr lang="zh-CN" altLang="en-US" b="1" dirty="0" smtClean="0">
                <a:solidFill>
                  <a:schemeClr val="accent1">
                    <a:lumMod val="50000"/>
                  </a:schemeClr>
                </a:solidFill>
                <a:latin typeface="楷体_GB2312" pitchFamily="49" charset="-122"/>
                <a:ea typeface="楷体_GB2312" pitchFamily="49" charset="-122"/>
              </a:rPr>
              <a:t>）</a:t>
            </a:r>
            <a:endParaRPr lang="zh-CN" altLang="en-US" b="1" dirty="0">
              <a:solidFill>
                <a:schemeClr val="accent1">
                  <a:lumMod val="50000"/>
                </a:schemeClr>
              </a:solidFill>
              <a:latin typeface="楷体_GB2312" pitchFamily="49" charset="-122"/>
              <a:ea typeface="楷体_GB2312" pitchFamily="49" charset="-122"/>
            </a:endParaRPr>
          </a:p>
          <a:p>
            <a:pPr>
              <a:lnSpc>
                <a:spcPct val="150000"/>
              </a:lnSpc>
            </a:pPr>
            <a:r>
              <a:rPr lang="zh-CN" altLang="en-US" b="1" dirty="0">
                <a:solidFill>
                  <a:schemeClr val="bg2">
                    <a:lumMod val="50000"/>
                  </a:schemeClr>
                </a:solidFill>
                <a:latin typeface="宋体" pitchFamily="2" charset="-122"/>
                <a:ea typeface="宋体" pitchFamily="2" charset="-122"/>
              </a:rPr>
              <a:t>单音节形容词重叠，儿化时第二音节念阴平：</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smtClean="0">
                <a:solidFill>
                  <a:schemeClr val="accent1">
                    <a:lumMod val="50000"/>
                  </a:schemeClr>
                </a:solidFill>
                <a:latin typeface="楷体_GB2312" pitchFamily="49" charset="-122"/>
                <a:ea typeface="楷体_GB2312" pitchFamily="49" charset="-122"/>
              </a:rPr>
              <a:t>好好儿 慢慢儿 快快</a:t>
            </a:r>
            <a:r>
              <a:rPr lang="zh-CN" altLang="en-US" b="1" dirty="0">
                <a:solidFill>
                  <a:schemeClr val="accent1">
                    <a:lumMod val="50000"/>
                  </a:schemeClr>
                </a:solidFill>
                <a:latin typeface="楷体_GB2312" pitchFamily="49" charset="-122"/>
                <a:ea typeface="楷体_GB2312" pitchFamily="49" charset="-122"/>
              </a:rPr>
              <a:t>儿</a:t>
            </a:r>
          </a:p>
          <a:p>
            <a:pPr>
              <a:lnSpc>
                <a:spcPct val="150000"/>
              </a:lnSpc>
            </a:pPr>
            <a:r>
              <a:rPr lang="zh-CN" altLang="en-US" b="1" dirty="0">
                <a:solidFill>
                  <a:schemeClr val="bg2">
                    <a:lumMod val="50000"/>
                  </a:schemeClr>
                </a:solidFill>
                <a:latin typeface="宋体" pitchFamily="2" charset="-122"/>
                <a:ea typeface="宋体" pitchFamily="2" charset="-122"/>
              </a:rPr>
              <a:t>ＡＡＢＢ格式，第二音节念轻声，后两音节念阴平：</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zh-CN" altLang="en-US" b="1" dirty="0">
                <a:solidFill>
                  <a:schemeClr val="accent1">
                    <a:lumMod val="50000"/>
                  </a:schemeClr>
                </a:solidFill>
                <a:latin typeface="楷体_GB2312" pitchFamily="49" charset="-122"/>
                <a:ea typeface="楷体_GB2312" pitchFamily="49" charset="-122"/>
              </a:rPr>
              <a:t>老老实实　结结实实　硬硬朗朗</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轻    声</a:t>
            </a:r>
            <a:endParaRPr lang="zh-CN" altLang="en-US" b="1" dirty="0">
              <a:solidFill>
                <a:schemeClr val="bg2">
                  <a:lumMod val="50000"/>
                </a:schemeClr>
              </a:solidFill>
              <a:latin typeface="华文新魏" pitchFamily="2" charset="-122"/>
              <a:ea typeface="华文新魏" pitchFamily="2" charset="-122"/>
            </a:endParaRPr>
          </a:p>
        </p:txBody>
      </p:sp>
      <p:sp>
        <p:nvSpPr>
          <p:cNvPr id="178179" name="Rectangle 3"/>
          <p:cNvSpPr>
            <a:spLocks noGrp="1" noChangeArrowheads="1"/>
          </p:cNvSpPr>
          <p:nvPr>
            <p:ph sz="quarter" idx="1"/>
          </p:nvPr>
        </p:nvSpPr>
        <p:spPr/>
        <p:txBody>
          <a:bodyPr>
            <a:normAutofit lnSpcReduction="10000"/>
          </a:bodyPr>
          <a:lstStyle/>
          <a:p>
            <a:pPr>
              <a:lnSpc>
                <a:spcPct val="150000"/>
              </a:lnSpc>
            </a:pPr>
            <a:r>
              <a:rPr lang="zh-CN" altLang="en-US" sz="2800" b="1" dirty="0">
                <a:solidFill>
                  <a:schemeClr val="bg2">
                    <a:lumMod val="50000"/>
                  </a:schemeClr>
                </a:solidFill>
                <a:latin typeface="宋体" pitchFamily="2" charset="-122"/>
                <a:ea typeface="宋体" pitchFamily="2" charset="-122"/>
              </a:rPr>
              <a:t>发音要领：</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轻声音节都有本调，只是在某些词语中失去原来的声调，读成一个短而轻的调子。</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读轻声音节时，前一音节可以适当延长，后一音节极为短促，不能留有原来的声调模式。</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在此过程中，轻声音节的音高、声母和韵母都有一定的变化</a:t>
            </a:r>
            <a:r>
              <a:rPr lang="zh-CN" altLang="en-US" sz="2800" b="1" dirty="0" smtClean="0">
                <a:solidFill>
                  <a:schemeClr val="bg2">
                    <a:lumMod val="50000"/>
                  </a:schemeClr>
                </a:solidFill>
                <a:latin typeface="宋体" pitchFamily="2" charset="-122"/>
                <a:ea typeface="宋体" pitchFamily="2" charset="-122"/>
              </a:rPr>
              <a:t>。</a:t>
            </a:r>
            <a:endParaRPr lang="zh-CN" altLang="en-US" sz="2800"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轻声的作用</a:t>
            </a:r>
          </a:p>
        </p:txBody>
      </p:sp>
      <p:sp>
        <p:nvSpPr>
          <p:cNvPr id="179203" name="Rectangle 3"/>
          <p:cNvSpPr>
            <a:spLocks noGrp="1" noChangeArrowheads="1"/>
          </p:cNvSpPr>
          <p:nvPr>
            <p:ph sz="quarter" idx="1"/>
          </p:nvPr>
        </p:nvSpPr>
        <p:spPr/>
        <p:txBody>
          <a:bodyPr>
            <a:normAutofit lnSpcReduction="10000"/>
          </a:bodyPr>
          <a:lstStyle/>
          <a:p>
            <a:pPr>
              <a:lnSpc>
                <a:spcPct val="200000"/>
              </a:lnSpc>
            </a:pPr>
            <a:r>
              <a:rPr lang="zh-CN" altLang="en-US" b="1" dirty="0">
                <a:solidFill>
                  <a:schemeClr val="bg2">
                    <a:lumMod val="50000"/>
                  </a:schemeClr>
                </a:solidFill>
                <a:latin typeface="黑体" pitchFamily="49" charset="-122"/>
                <a:ea typeface="黑体" pitchFamily="49" charset="-122"/>
              </a:rPr>
              <a:t>区别词义；</a:t>
            </a:r>
          </a:p>
          <a:p>
            <a:pPr>
              <a:lnSpc>
                <a:spcPct val="200000"/>
              </a:lnSpc>
            </a:pPr>
            <a:r>
              <a:rPr lang="zh-CN" altLang="en-US" b="1" dirty="0">
                <a:solidFill>
                  <a:schemeClr val="bg2">
                    <a:lumMod val="50000"/>
                  </a:schemeClr>
                </a:solidFill>
                <a:latin typeface="黑体" pitchFamily="49" charset="-122"/>
                <a:ea typeface="黑体" pitchFamily="49" charset="-122"/>
              </a:rPr>
              <a:t>区别词性。</a:t>
            </a:r>
          </a:p>
          <a:p>
            <a:endParaRPr lang="zh-CN" altLang="en-US" sz="1300" b="1" dirty="0">
              <a:solidFill>
                <a:srgbClr val="FFFF00"/>
              </a:solidFill>
            </a:endParaRPr>
          </a:p>
          <a:p>
            <a:pPr>
              <a:lnSpc>
                <a:spcPct val="150000"/>
              </a:lnSpc>
              <a:buFont typeface="Wingdings" pitchFamily="2" charset="2"/>
              <a:buNone/>
            </a:pPr>
            <a:r>
              <a:rPr lang="zh-CN" altLang="en-US" b="1" dirty="0"/>
              <a:t>   </a:t>
            </a:r>
            <a:r>
              <a:rPr lang="zh-CN" altLang="en-US" b="1" dirty="0">
                <a:solidFill>
                  <a:schemeClr val="accent1">
                    <a:lumMod val="50000"/>
                  </a:schemeClr>
                </a:solidFill>
                <a:latin typeface="楷体_GB2312" pitchFamily="49" charset="-122"/>
                <a:ea typeface="楷体_GB2312" pitchFamily="49" charset="-122"/>
              </a:rPr>
              <a:t>买卖：动词      买卖：名词，指生意 </a:t>
            </a:r>
            <a:br>
              <a:rPr lang="zh-CN" altLang="en-US" b="1" dirty="0">
                <a:solidFill>
                  <a:schemeClr val="accent1">
                    <a:lumMod val="50000"/>
                  </a:schemeClr>
                </a:solidFill>
                <a:latin typeface="楷体_GB2312" pitchFamily="49" charset="-122"/>
                <a:ea typeface="楷体_GB2312" pitchFamily="49" charset="-122"/>
              </a:rPr>
            </a:br>
            <a:r>
              <a:rPr lang="zh-CN" altLang="en-US" b="1" dirty="0">
                <a:solidFill>
                  <a:schemeClr val="accent1">
                    <a:lumMod val="50000"/>
                  </a:schemeClr>
                </a:solidFill>
                <a:latin typeface="楷体_GB2312" pitchFamily="49" charset="-122"/>
                <a:ea typeface="楷体_GB2312" pitchFamily="49" charset="-122"/>
              </a:rPr>
              <a:t>花费：动词      花费：名词，指花的钱 </a:t>
            </a:r>
            <a:br>
              <a:rPr lang="zh-CN" altLang="en-US" b="1" dirty="0">
                <a:solidFill>
                  <a:schemeClr val="accent1">
                    <a:lumMod val="50000"/>
                  </a:schemeClr>
                </a:solidFill>
                <a:latin typeface="楷体_GB2312" pitchFamily="49" charset="-122"/>
                <a:ea typeface="楷体_GB2312" pitchFamily="49" charset="-122"/>
              </a:rPr>
            </a:br>
            <a:r>
              <a:rPr lang="zh-CN" altLang="en-US" b="1" dirty="0">
                <a:solidFill>
                  <a:schemeClr val="accent1">
                    <a:lumMod val="50000"/>
                  </a:schemeClr>
                </a:solidFill>
                <a:latin typeface="楷体_GB2312" pitchFamily="49" charset="-122"/>
                <a:ea typeface="楷体_GB2312" pitchFamily="49" charset="-122"/>
              </a:rPr>
              <a:t>地道：名词      地道：形容词，指纯粹的 </a:t>
            </a:r>
            <a:br>
              <a:rPr lang="zh-CN" altLang="en-US" b="1" dirty="0">
                <a:solidFill>
                  <a:schemeClr val="accent1">
                    <a:lumMod val="50000"/>
                  </a:schemeClr>
                </a:solidFill>
                <a:latin typeface="楷体_GB2312" pitchFamily="49" charset="-122"/>
                <a:ea typeface="楷体_GB2312" pitchFamily="49" charset="-122"/>
              </a:rPr>
            </a:br>
            <a:endParaRPr lang="zh-CN" altLang="en-US" b="1" dirty="0">
              <a:solidFill>
                <a:schemeClr val="accent1">
                  <a:lumMod val="50000"/>
                </a:schemeClr>
              </a:solidFill>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68313" y="188913"/>
            <a:ext cx="8229600" cy="865187"/>
          </a:xfrm>
        </p:spPr>
        <p:txBody>
          <a:bodyPr>
            <a:normAutofit/>
          </a:bodyPr>
          <a:lstStyle/>
          <a:p>
            <a:pPr algn="l"/>
            <a:r>
              <a:rPr lang="zh-CN" altLang="zh-CN" dirty="0">
                <a:solidFill>
                  <a:schemeClr val="bg2">
                    <a:lumMod val="50000"/>
                  </a:schemeClr>
                </a:solidFill>
                <a:ea typeface="华文行楷" pitchFamily="2" charset="-122"/>
              </a:rPr>
              <a:t>《上海市实施〈国家通用语言文字法〉办法》</a:t>
            </a:r>
            <a:endParaRPr lang="en-US" altLang="zh-CN" dirty="0">
              <a:solidFill>
                <a:schemeClr val="bg2">
                  <a:lumMod val="50000"/>
                </a:schemeClr>
              </a:solidFill>
              <a:ea typeface="华文行楷" pitchFamily="2" charset="-122"/>
            </a:endParaRPr>
          </a:p>
        </p:txBody>
      </p:sp>
      <p:sp>
        <p:nvSpPr>
          <p:cNvPr id="138243" name="Rectangle 3"/>
          <p:cNvSpPr>
            <a:spLocks noGrp="1" noChangeArrowheads="1"/>
          </p:cNvSpPr>
          <p:nvPr>
            <p:ph type="body" idx="1"/>
          </p:nvPr>
        </p:nvSpPr>
        <p:spPr>
          <a:xfrm>
            <a:off x="304800" y="1447800"/>
            <a:ext cx="8642350" cy="4800600"/>
          </a:xfrm>
        </p:spPr>
        <p:txBody>
          <a:bodyPr>
            <a:normAutofit fontScale="92500" lnSpcReduction="20000"/>
          </a:bodyPr>
          <a:lstStyle/>
          <a:p>
            <a:pPr>
              <a:lnSpc>
                <a:spcPct val="160000"/>
              </a:lnSpc>
              <a:buNone/>
            </a:pPr>
            <a:r>
              <a:rPr lang="en-US" altLang="zh-CN" sz="4000" b="1" dirty="0">
                <a:solidFill>
                  <a:srgbClr val="660033"/>
                </a:solidFill>
              </a:rPr>
              <a:t> </a:t>
            </a:r>
            <a:r>
              <a:rPr lang="zh-CN" altLang="zh-CN" sz="2600" b="1" dirty="0">
                <a:solidFill>
                  <a:schemeClr val="bg2">
                    <a:lumMod val="50000"/>
                  </a:schemeClr>
                </a:solidFill>
                <a:latin typeface="黑体" pitchFamily="49" charset="-122"/>
                <a:ea typeface="黑体" pitchFamily="49" charset="-122"/>
              </a:rPr>
              <a:t>第十条 </a:t>
            </a:r>
            <a:r>
              <a:rPr lang="zh-CN" altLang="zh-CN" sz="2600" b="1" dirty="0">
                <a:solidFill>
                  <a:schemeClr val="bg2">
                    <a:lumMod val="50000"/>
                  </a:schemeClr>
                </a:solidFill>
                <a:latin typeface="宋体" pitchFamily="2" charset="-122"/>
                <a:ea typeface="宋体" pitchFamily="2" charset="-122"/>
              </a:rPr>
              <a:t>下列人员的普通话水平应当分别达到以下等级</a:t>
            </a:r>
            <a:r>
              <a:rPr lang="zh-CN" altLang="zh-CN" sz="2600" b="1" dirty="0" smtClean="0">
                <a:solidFill>
                  <a:schemeClr val="bg2">
                    <a:lumMod val="50000"/>
                  </a:schemeClr>
                </a:solidFill>
                <a:latin typeface="宋体" pitchFamily="2" charset="-122"/>
                <a:ea typeface="宋体" pitchFamily="2" charset="-122"/>
              </a:rPr>
              <a:t>标</a:t>
            </a:r>
            <a:r>
              <a:rPr lang="zh-CN" altLang="en-US" sz="2600" b="1" dirty="0" smtClean="0">
                <a:solidFill>
                  <a:schemeClr val="bg2">
                    <a:lumMod val="50000"/>
                  </a:schemeClr>
                </a:solidFill>
                <a:latin typeface="宋体" pitchFamily="2" charset="-122"/>
                <a:ea typeface="宋体" pitchFamily="2" charset="-122"/>
              </a:rPr>
              <a:t>准</a:t>
            </a:r>
            <a:endParaRPr lang="en-US" altLang="zh-CN" sz="2600" b="1" dirty="0" smtClean="0">
              <a:solidFill>
                <a:schemeClr val="bg2">
                  <a:lumMod val="50000"/>
                </a:schemeClr>
              </a:solidFill>
              <a:latin typeface="宋体" pitchFamily="2" charset="-122"/>
              <a:ea typeface="宋体" pitchFamily="2" charset="-122"/>
            </a:endParaRPr>
          </a:p>
          <a:p>
            <a:pPr>
              <a:lnSpc>
                <a:spcPct val="160000"/>
              </a:lnSpc>
              <a:buNone/>
            </a:pPr>
            <a:r>
              <a:rPr lang="en-US" altLang="zh-CN" sz="2600" b="1" dirty="0" smtClean="0">
                <a:solidFill>
                  <a:schemeClr val="bg2">
                    <a:lumMod val="50000"/>
                  </a:schemeClr>
                </a:solidFill>
                <a:latin typeface="宋体" pitchFamily="2" charset="-122"/>
                <a:ea typeface="宋体" pitchFamily="2" charset="-122"/>
              </a:rPr>
              <a:t>        …… </a:t>
            </a:r>
            <a:endParaRPr lang="zh-CN" altLang="zh-CN" sz="2600" b="1" dirty="0">
              <a:solidFill>
                <a:schemeClr val="bg2">
                  <a:lumMod val="50000"/>
                </a:schemeClr>
              </a:solidFill>
              <a:latin typeface="宋体" pitchFamily="2" charset="-122"/>
              <a:ea typeface="宋体" pitchFamily="2" charset="-122"/>
            </a:endParaRPr>
          </a:p>
          <a:p>
            <a:pPr>
              <a:lnSpc>
                <a:spcPct val="160000"/>
              </a:lnSpc>
              <a:buNone/>
            </a:pPr>
            <a:r>
              <a:rPr lang="zh-CN" altLang="en-US" sz="2600" b="1" dirty="0" smtClean="0">
                <a:solidFill>
                  <a:schemeClr val="accent1">
                    <a:lumMod val="75000"/>
                  </a:schemeClr>
                </a:solidFill>
                <a:latin typeface="宋体" pitchFamily="2" charset="-122"/>
                <a:ea typeface="宋体" pitchFamily="2" charset="-122"/>
              </a:rPr>
              <a:t>（三）</a:t>
            </a:r>
            <a:r>
              <a:rPr lang="zh-CN" altLang="zh-CN" sz="2600" b="1" dirty="0" smtClean="0">
                <a:solidFill>
                  <a:schemeClr val="accent1">
                    <a:lumMod val="75000"/>
                  </a:schemeClr>
                </a:solidFill>
                <a:latin typeface="宋体" pitchFamily="2" charset="-122"/>
                <a:ea typeface="宋体" pitchFamily="2" charset="-122"/>
              </a:rPr>
              <a:t>普通</a:t>
            </a:r>
            <a:r>
              <a:rPr lang="zh-CN" altLang="zh-CN" sz="2600" b="1" dirty="0">
                <a:solidFill>
                  <a:schemeClr val="accent1">
                    <a:lumMod val="75000"/>
                  </a:schemeClr>
                </a:solidFill>
                <a:latin typeface="宋体" pitchFamily="2" charset="-122"/>
                <a:ea typeface="宋体" pitchFamily="2" charset="-122"/>
              </a:rPr>
              <a:t>高等学校、中等职业学校的学生为二级乙等以上；</a:t>
            </a:r>
          </a:p>
          <a:p>
            <a:pPr>
              <a:lnSpc>
                <a:spcPct val="160000"/>
              </a:lnSpc>
              <a:buNone/>
            </a:pPr>
            <a:r>
              <a:rPr lang="zh-CN" altLang="en-US" sz="2600" b="1" dirty="0" smtClean="0">
                <a:solidFill>
                  <a:schemeClr val="bg2">
                    <a:lumMod val="50000"/>
                  </a:schemeClr>
                </a:solidFill>
                <a:latin typeface="宋体" pitchFamily="2" charset="-122"/>
                <a:ea typeface="宋体" pitchFamily="2" charset="-122"/>
              </a:rPr>
              <a:t>（四）</a:t>
            </a:r>
            <a:r>
              <a:rPr lang="zh-CN" altLang="zh-CN" sz="2600" b="1" dirty="0" smtClean="0">
                <a:solidFill>
                  <a:schemeClr val="bg2">
                    <a:lumMod val="50000"/>
                  </a:schemeClr>
                </a:solidFill>
                <a:latin typeface="宋体" pitchFamily="2" charset="-122"/>
                <a:ea typeface="宋体" pitchFamily="2" charset="-122"/>
              </a:rPr>
              <a:t>广播电台</a:t>
            </a:r>
            <a:r>
              <a:rPr lang="zh-CN" altLang="zh-CN" sz="2600" b="1" dirty="0">
                <a:solidFill>
                  <a:schemeClr val="bg2">
                    <a:lumMod val="50000"/>
                  </a:schemeClr>
                </a:solidFill>
                <a:latin typeface="宋体" pitchFamily="2" charset="-122"/>
                <a:ea typeface="宋体" pitchFamily="2" charset="-122"/>
              </a:rPr>
              <a:t>、电视台的播音员、节目主持人以及影视话剧演员为一级乙等以上。</a:t>
            </a:r>
          </a:p>
          <a:p>
            <a:pPr>
              <a:lnSpc>
                <a:spcPct val="160000"/>
              </a:lnSpc>
              <a:buNone/>
            </a:pPr>
            <a:r>
              <a:rPr lang="zh-CN" altLang="en-US" sz="2600" b="1" dirty="0">
                <a:solidFill>
                  <a:schemeClr val="bg2">
                    <a:lumMod val="50000"/>
                  </a:schemeClr>
                </a:solidFill>
                <a:latin typeface="宋体" pitchFamily="2" charset="-122"/>
                <a:ea typeface="宋体" pitchFamily="2" charset="-122"/>
              </a:rPr>
              <a:t>  </a:t>
            </a:r>
            <a:r>
              <a:rPr lang="en-US" altLang="zh-CN" sz="2600" b="1" dirty="0" smtClean="0">
                <a:solidFill>
                  <a:schemeClr val="bg2">
                    <a:lumMod val="50000"/>
                  </a:schemeClr>
                </a:solidFill>
                <a:latin typeface="宋体" pitchFamily="2" charset="-122"/>
                <a:ea typeface="宋体" pitchFamily="2" charset="-122"/>
              </a:rPr>
              <a:t>……</a:t>
            </a:r>
            <a:r>
              <a:rPr lang="zh-CN" altLang="en-US" sz="2600" b="1" dirty="0">
                <a:solidFill>
                  <a:schemeClr val="bg2">
                    <a:lumMod val="50000"/>
                  </a:schemeClr>
                </a:solidFill>
                <a:latin typeface="宋体" pitchFamily="2" charset="-122"/>
                <a:ea typeface="宋体" pitchFamily="2" charset="-122"/>
              </a:rPr>
              <a:t>直接面向公众服务的工作人员的普通话水平达到三级甲等以上，其中广播员、解说员、话务员等特殊岗位人员的普通话水平达到二级乙等以上。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kumimoji="1" lang="en-US" altLang="zh-CN" b="1" dirty="0">
                <a:solidFill>
                  <a:srgbClr val="FF0000"/>
                </a:solidFill>
              </a:rPr>
              <a:t> </a:t>
            </a:r>
            <a:r>
              <a:rPr lang="zh-CN" altLang="en-US" b="1" dirty="0">
                <a:solidFill>
                  <a:schemeClr val="bg2">
                    <a:lumMod val="50000"/>
                  </a:schemeClr>
                </a:solidFill>
                <a:latin typeface="华文新魏" pitchFamily="2" charset="-122"/>
                <a:ea typeface="华文新魏" pitchFamily="2" charset="-122"/>
              </a:rPr>
              <a:t>读好轻声音节</a:t>
            </a:r>
          </a:p>
        </p:txBody>
      </p:sp>
      <p:sp>
        <p:nvSpPr>
          <p:cNvPr id="282627" name="Rectangle 3"/>
          <p:cNvSpPr>
            <a:spLocks noGrp="1" noChangeArrowheads="1"/>
          </p:cNvSpPr>
          <p:nvPr>
            <p:ph type="body" idx="1"/>
          </p:nvPr>
        </p:nvSpPr>
        <p:spPr>
          <a:xfrm>
            <a:off x="381000" y="1469408"/>
            <a:ext cx="9144000" cy="5105400"/>
          </a:xfrm>
        </p:spPr>
        <p:txBody>
          <a:bodyPr>
            <a:normAutofit fontScale="85000" lnSpcReduction="20000"/>
          </a:bodyPr>
          <a:lstStyle/>
          <a:p>
            <a:pPr>
              <a:lnSpc>
                <a:spcPct val="110000"/>
              </a:lnSpc>
              <a:buFont typeface="Wingdings" pitchFamily="2" charset="2"/>
              <a:buNone/>
            </a:pPr>
            <a:r>
              <a:rPr lang="zh-CN" altLang="en-US" sz="2400" dirty="0">
                <a:solidFill>
                  <a:srgbClr val="660033"/>
                </a:solidFill>
              </a:rPr>
              <a:t>　</a:t>
            </a:r>
            <a:r>
              <a:rPr lang="zh-CN" altLang="en-US" sz="2600" b="1" dirty="0" smtClean="0">
                <a:solidFill>
                  <a:schemeClr val="bg2">
                    <a:lumMod val="50000"/>
                  </a:schemeClr>
                </a:solidFill>
                <a:latin typeface="楷体" pitchFamily="49" charset="-122"/>
                <a:ea typeface="楷体" pitchFamily="49" charset="-122"/>
              </a:rPr>
              <a:t>一、语气助词</a:t>
            </a:r>
            <a:r>
              <a:rPr lang="zh-CN" altLang="en-US" sz="2600" b="1" dirty="0">
                <a:solidFill>
                  <a:schemeClr val="bg2">
                    <a:lumMod val="50000"/>
                  </a:schemeClr>
                </a:solidFill>
                <a:latin typeface="楷体" pitchFamily="49" charset="-122"/>
                <a:ea typeface="楷体" pitchFamily="49" charset="-122"/>
              </a:rPr>
              <a:t>“吗、呢、啊、吧”等：</a:t>
            </a:r>
          </a:p>
          <a:p>
            <a:pPr>
              <a:lnSpc>
                <a:spcPct val="110000"/>
              </a:lnSpc>
              <a:buFont typeface="Wingdings" pitchFamily="2" charset="2"/>
              <a:buNone/>
            </a:pPr>
            <a:r>
              <a:rPr lang="zh-CN" altLang="en-US" sz="2400" dirty="0">
                <a:solidFill>
                  <a:srgbClr val="0066CC"/>
                </a:solidFill>
              </a:rPr>
              <a:t>　</a:t>
            </a:r>
            <a:r>
              <a:rPr lang="zh-CN" altLang="en-US" sz="2400" dirty="0" smtClean="0">
                <a:solidFill>
                  <a:srgbClr val="0066CC"/>
                </a:solidFill>
              </a:rPr>
              <a:t>         </a:t>
            </a:r>
            <a:r>
              <a:rPr lang="zh-CN" altLang="en-US" sz="2400" b="1" dirty="0" smtClean="0">
                <a:solidFill>
                  <a:schemeClr val="accent1">
                    <a:lumMod val="50000"/>
                  </a:schemeClr>
                </a:solidFill>
                <a:latin typeface="楷体_GB2312" pitchFamily="49" charset="-122"/>
                <a:ea typeface="楷体_GB2312" pitchFamily="49" charset="-122"/>
              </a:rPr>
              <a:t>是</a:t>
            </a:r>
            <a:r>
              <a:rPr lang="zh-CN" altLang="en-US" sz="2400" b="1" dirty="0">
                <a:solidFill>
                  <a:schemeClr val="accent1">
                    <a:lumMod val="50000"/>
                  </a:schemeClr>
                </a:solidFill>
                <a:latin typeface="楷体_GB2312" pitchFamily="49" charset="-122"/>
                <a:ea typeface="楷体_GB2312" pitchFamily="49" charset="-122"/>
              </a:rPr>
              <a:t>吗　他呢　看啊　走吧</a:t>
            </a:r>
          </a:p>
          <a:p>
            <a:pPr>
              <a:lnSpc>
                <a:spcPct val="110000"/>
              </a:lnSpc>
              <a:buFont typeface="Wingdings" pitchFamily="2" charset="2"/>
              <a:buNone/>
            </a:pPr>
            <a:r>
              <a:rPr lang="zh-CN" altLang="en-US" sz="2400" dirty="0">
                <a:solidFill>
                  <a:srgbClr val="660033"/>
                </a:solidFill>
              </a:rPr>
              <a:t>　</a:t>
            </a:r>
            <a:r>
              <a:rPr lang="zh-CN" altLang="en-US" sz="2600" b="1" dirty="0" smtClean="0">
                <a:solidFill>
                  <a:schemeClr val="bg2">
                    <a:lumMod val="50000"/>
                  </a:schemeClr>
                </a:solidFill>
                <a:latin typeface="楷体" pitchFamily="49" charset="-122"/>
                <a:ea typeface="楷体" pitchFamily="49" charset="-122"/>
              </a:rPr>
              <a:t>二、助词“着、了、过、的、地、得、们”：</a:t>
            </a:r>
          </a:p>
          <a:p>
            <a:pPr>
              <a:lnSpc>
                <a:spcPct val="110000"/>
              </a:lnSpc>
              <a:buFont typeface="Wingdings" pitchFamily="2" charset="2"/>
              <a:buNone/>
            </a:pPr>
            <a:r>
              <a:rPr lang="zh-CN" altLang="en-US" sz="2400" dirty="0">
                <a:solidFill>
                  <a:srgbClr val="0066CC"/>
                </a:solidFill>
              </a:rPr>
              <a:t>　</a:t>
            </a:r>
            <a:r>
              <a:rPr lang="zh-CN" altLang="en-US" sz="2400" dirty="0" smtClean="0">
                <a:solidFill>
                  <a:srgbClr val="0066CC"/>
                </a:solidFill>
              </a:rPr>
              <a:t>         </a:t>
            </a:r>
            <a:r>
              <a:rPr lang="zh-CN" altLang="en-US" sz="2400" b="1" dirty="0" smtClean="0">
                <a:solidFill>
                  <a:schemeClr val="accent1">
                    <a:lumMod val="50000"/>
                  </a:schemeClr>
                </a:solidFill>
                <a:latin typeface="楷体_GB2312" pitchFamily="49" charset="-122"/>
                <a:ea typeface="楷体_GB2312" pitchFamily="49" charset="-122"/>
              </a:rPr>
              <a:t>看过　忙着　来了　我的　勇敢地（去）　喝得（好）　朋友们</a:t>
            </a:r>
          </a:p>
          <a:p>
            <a:pPr>
              <a:lnSpc>
                <a:spcPct val="110000"/>
              </a:lnSpc>
              <a:buFont typeface="Wingdings" pitchFamily="2" charset="2"/>
              <a:buNone/>
            </a:pPr>
            <a:r>
              <a:rPr lang="zh-CN" altLang="en-US" sz="2400" dirty="0">
                <a:solidFill>
                  <a:srgbClr val="660033"/>
                </a:solidFill>
              </a:rPr>
              <a:t>　</a:t>
            </a:r>
            <a:r>
              <a:rPr lang="zh-CN" altLang="en-US" sz="2600" b="1" dirty="0" smtClean="0">
                <a:solidFill>
                  <a:schemeClr val="bg2">
                    <a:lumMod val="50000"/>
                  </a:schemeClr>
                </a:solidFill>
                <a:latin typeface="楷体" pitchFamily="49" charset="-122"/>
                <a:ea typeface="楷体" pitchFamily="49" charset="-122"/>
              </a:rPr>
              <a:t>三、名词的后缀“子、头”：</a:t>
            </a:r>
          </a:p>
          <a:p>
            <a:pPr>
              <a:lnSpc>
                <a:spcPct val="110000"/>
              </a:lnSpc>
              <a:buFont typeface="Wingdings" pitchFamily="2" charset="2"/>
              <a:buNone/>
            </a:pPr>
            <a:r>
              <a:rPr lang="zh-CN" altLang="en-US" sz="2400" dirty="0">
                <a:solidFill>
                  <a:srgbClr val="0066CC"/>
                </a:solidFill>
              </a:rPr>
              <a:t>　</a:t>
            </a:r>
            <a:r>
              <a:rPr lang="zh-CN" altLang="en-US" sz="2400" dirty="0" smtClean="0">
                <a:solidFill>
                  <a:srgbClr val="0066CC"/>
                </a:solidFill>
              </a:rPr>
              <a:t>         </a:t>
            </a:r>
            <a:r>
              <a:rPr lang="zh-CN" altLang="en-US" sz="2400" b="1" dirty="0" smtClean="0">
                <a:solidFill>
                  <a:schemeClr val="accent1">
                    <a:lumMod val="50000"/>
                  </a:schemeClr>
                </a:solidFill>
                <a:latin typeface="楷体_GB2312" pitchFamily="49" charset="-122"/>
                <a:ea typeface="楷体_GB2312" pitchFamily="49" charset="-122"/>
              </a:rPr>
              <a:t>桌子　椅子　木头　石头</a:t>
            </a:r>
          </a:p>
          <a:p>
            <a:pPr>
              <a:lnSpc>
                <a:spcPct val="110000"/>
              </a:lnSpc>
              <a:buFont typeface="Wingdings" pitchFamily="2" charset="2"/>
              <a:buNone/>
            </a:pPr>
            <a:r>
              <a:rPr lang="zh-CN" altLang="en-US" sz="2400" dirty="0">
                <a:solidFill>
                  <a:srgbClr val="660033"/>
                </a:solidFill>
              </a:rPr>
              <a:t>　</a:t>
            </a:r>
            <a:r>
              <a:rPr lang="zh-CN" altLang="en-US" sz="2600" b="1" dirty="0" smtClean="0">
                <a:solidFill>
                  <a:schemeClr val="bg2">
                    <a:lumMod val="50000"/>
                  </a:schemeClr>
                </a:solidFill>
                <a:latin typeface="楷体" pitchFamily="49" charset="-122"/>
                <a:ea typeface="楷体" pitchFamily="49" charset="-122"/>
              </a:rPr>
              <a:t>四、方位词：</a:t>
            </a:r>
          </a:p>
          <a:p>
            <a:pPr>
              <a:lnSpc>
                <a:spcPct val="110000"/>
              </a:lnSpc>
              <a:buFont typeface="Wingdings" pitchFamily="2" charset="2"/>
              <a:buNone/>
            </a:pPr>
            <a:r>
              <a:rPr lang="zh-CN" altLang="en-US" sz="2400" dirty="0">
                <a:solidFill>
                  <a:srgbClr val="0066CC"/>
                </a:solidFill>
              </a:rPr>
              <a:t>　</a:t>
            </a:r>
            <a:r>
              <a:rPr lang="zh-CN" altLang="en-US" sz="2400" dirty="0" smtClean="0">
                <a:solidFill>
                  <a:srgbClr val="0066CC"/>
                </a:solidFill>
              </a:rPr>
              <a:t>         </a:t>
            </a:r>
            <a:r>
              <a:rPr lang="zh-CN" altLang="en-US" sz="2400" b="1" dirty="0" smtClean="0">
                <a:solidFill>
                  <a:schemeClr val="accent1">
                    <a:lumMod val="50000"/>
                  </a:schemeClr>
                </a:solidFill>
                <a:latin typeface="楷体_GB2312" pitchFamily="49" charset="-122"/>
                <a:ea typeface="楷体_GB2312" pitchFamily="49" charset="-122"/>
              </a:rPr>
              <a:t>墙上　河里　天上　地下　底下　那边</a:t>
            </a:r>
          </a:p>
          <a:p>
            <a:pPr>
              <a:lnSpc>
                <a:spcPct val="110000"/>
              </a:lnSpc>
              <a:buFont typeface="Wingdings" pitchFamily="2" charset="2"/>
              <a:buNone/>
            </a:pPr>
            <a:r>
              <a:rPr lang="zh-CN" altLang="en-US" sz="2400" dirty="0">
                <a:solidFill>
                  <a:srgbClr val="660033"/>
                </a:solidFill>
              </a:rPr>
              <a:t>　</a:t>
            </a:r>
            <a:r>
              <a:rPr lang="zh-CN" altLang="en-US" sz="2600" b="1" dirty="0" smtClean="0">
                <a:solidFill>
                  <a:schemeClr val="bg2">
                    <a:lumMod val="50000"/>
                  </a:schemeClr>
                </a:solidFill>
                <a:latin typeface="楷体" pitchFamily="49" charset="-122"/>
                <a:ea typeface="楷体" pitchFamily="49" charset="-122"/>
              </a:rPr>
              <a:t>五、叠音词和动词的重叠形式后面的字：</a:t>
            </a:r>
          </a:p>
          <a:p>
            <a:pPr>
              <a:lnSpc>
                <a:spcPct val="110000"/>
              </a:lnSpc>
              <a:buFont typeface="Wingdings" pitchFamily="2" charset="2"/>
              <a:buNone/>
            </a:pPr>
            <a:r>
              <a:rPr lang="zh-CN" altLang="en-US" sz="2400" dirty="0">
                <a:solidFill>
                  <a:srgbClr val="0066CC"/>
                </a:solidFill>
              </a:rPr>
              <a:t>　</a:t>
            </a:r>
            <a:r>
              <a:rPr lang="zh-CN" altLang="en-US" sz="2400" dirty="0" smtClean="0">
                <a:solidFill>
                  <a:srgbClr val="0066CC"/>
                </a:solidFill>
              </a:rPr>
              <a:t>        </a:t>
            </a:r>
            <a:r>
              <a:rPr lang="zh-CN" altLang="en-US" sz="2400" b="1" dirty="0" smtClean="0">
                <a:solidFill>
                  <a:schemeClr val="accent1">
                    <a:lumMod val="50000"/>
                  </a:schemeClr>
                </a:solidFill>
                <a:latin typeface="楷体_GB2312" pitchFamily="49" charset="-122"/>
                <a:ea typeface="楷体_GB2312" pitchFamily="49" charset="-122"/>
              </a:rPr>
              <a:t>说说　想想　弟弟　奶奶　谈谈　跳跳</a:t>
            </a:r>
          </a:p>
          <a:p>
            <a:pPr>
              <a:lnSpc>
                <a:spcPct val="110000"/>
              </a:lnSpc>
              <a:buFont typeface="Wingdings" pitchFamily="2" charset="2"/>
              <a:buNone/>
            </a:pPr>
            <a:r>
              <a:rPr lang="zh-CN" altLang="en-US" sz="2400" dirty="0" smtClean="0">
                <a:solidFill>
                  <a:srgbClr val="660033"/>
                </a:solidFill>
              </a:rPr>
              <a:t>    </a:t>
            </a:r>
            <a:r>
              <a:rPr lang="zh-CN" altLang="en-US" sz="2600" b="1" dirty="0" smtClean="0">
                <a:solidFill>
                  <a:schemeClr val="bg2">
                    <a:lumMod val="50000"/>
                  </a:schemeClr>
                </a:solidFill>
                <a:latin typeface="楷体" pitchFamily="49" charset="-122"/>
                <a:ea typeface="楷体" pitchFamily="49" charset="-122"/>
              </a:rPr>
              <a:t>六、表示趋向的动词：</a:t>
            </a:r>
          </a:p>
          <a:p>
            <a:pPr>
              <a:lnSpc>
                <a:spcPct val="110000"/>
              </a:lnSpc>
              <a:buFont typeface="Wingdings" pitchFamily="2" charset="2"/>
              <a:buNone/>
            </a:pPr>
            <a:r>
              <a:rPr lang="zh-CN" altLang="en-US" sz="2400" dirty="0">
                <a:solidFill>
                  <a:srgbClr val="0066CC"/>
                </a:solidFill>
              </a:rPr>
              <a:t>　</a:t>
            </a:r>
            <a:r>
              <a:rPr lang="zh-CN" altLang="en-US" sz="2400" dirty="0" smtClean="0">
                <a:solidFill>
                  <a:srgbClr val="0066CC"/>
                </a:solidFill>
              </a:rPr>
              <a:t>        </a:t>
            </a:r>
            <a:r>
              <a:rPr lang="zh-CN" altLang="en-US" sz="2400" b="1" dirty="0" smtClean="0">
                <a:solidFill>
                  <a:schemeClr val="accent1">
                    <a:lumMod val="50000"/>
                  </a:schemeClr>
                </a:solidFill>
                <a:latin typeface="楷体_GB2312" pitchFamily="49" charset="-122"/>
                <a:ea typeface="楷体_GB2312" pitchFamily="49" charset="-122"/>
              </a:rPr>
              <a:t>出来　进去　站</a:t>
            </a:r>
            <a:r>
              <a:rPr lang="zh-CN" altLang="en-US" sz="2400" b="1" u="sng" dirty="0" smtClean="0">
                <a:solidFill>
                  <a:schemeClr val="accent1">
                    <a:lumMod val="50000"/>
                  </a:schemeClr>
                </a:solidFill>
                <a:latin typeface="楷体_GB2312" pitchFamily="49" charset="-122"/>
                <a:ea typeface="楷体_GB2312" pitchFamily="49" charset="-122"/>
              </a:rPr>
              <a:t>起来</a:t>
            </a:r>
            <a:r>
              <a:rPr lang="zh-CN" altLang="en-US" sz="2400" b="1" dirty="0" smtClean="0">
                <a:solidFill>
                  <a:schemeClr val="accent1">
                    <a:lumMod val="50000"/>
                  </a:schemeClr>
                </a:solidFill>
                <a:latin typeface="楷体_GB2312" pitchFamily="49" charset="-122"/>
                <a:ea typeface="楷体_GB2312" pitchFamily="49" charset="-122"/>
              </a:rPr>
              <a:t>　走</a:t>
            </a:r>
            <a:r>
              <a:rPr lang="zh-CN" altLang="en-US" sz="2400" b="1" u="sng" dirty="0" smtClean="0">
                <a:solidFill>
                  <a:schemeClr val="accent1">
                    <a:lumMod val="50000"/>
                  </a:schemeClr>
                </a:solidFill>
                <a:latin typeface="楷体_GB2312" pitchFamily="49" charset="-122"/>
                <a:ea typeface="楷体_GB2312" pitchFamily="49" charset="-122"/>
              </a:rPr>
              <a:t>进来</a:t>
            </a:r>
            <a:r>
              <a:rPr lang="zh-CN" altLang="en-US" sz="2400" b="1" dirty="0" smtClean="0">
                <a:solidFill>
                  <a:schemeClr val="accent1">
                    <a:lumMod val="50000"/>
                  </a:schemeClr>
                </a:solidFill>
                <a:latin typeface="楷体_GB2312" pitchFamily="49" charset="-122"/>
                <a:ea typeface="楷体_GB2312" pitchFamily="49" charset="-122"/>
              </a:rPr>
              <a:t>　取</a:t>
            </a:r>
            <a:r>
              <a:rPr lang="zh-CN" altLang="en-US" sz="2400" b="1" u="sng" dirty="0" smtClean="0">
                <a:solidFill>
                  <a:schemeClr val="accent1">
                    <a:lumMod val="50000"/>
                  </a:schemeClr>
                </a:solidFill>
                <a:latin typeface="楷体_GB2312" pitchFamily="49" charset="-122"/>
                <a:ea typeface="楷体_GB2312" pitchFamily="49" charset="-122"/>
              </a:rPr>
              <a:t>回来</a:t>
            </a:r>
          </a:p>
          <a:p>
            <a:pPr>
              <a:lnSpc>
                <a:spcPct val="110000"/>
              </a:lnSpc>
              <a:buFont typeface="Wingdings" pitchFamily="2" charset="2"/>
              <a:buNone/>
            </a:pPr>
            <a:r>
              <a:rPr lang="zh-CN" altLang="en-US" sz="2400" dirty="0">
                <a:solidFill>
                  <a:srgbClr val="660033"/>
                </a:solidFill>
              </a:rPr>
              <a:t>　</a:t>
            </a:r>
            <a:r>
              <a:rPr lang="zh-CN" altLang="en-US" sz="2600" b="1" dirty="0" smtClean="0">
                <a:solidFill>
                  <a:schemeClr val="bg2">
                    <a:lumMod val="50000"/>
                  </a:schemeClr>
                </a:solidFill>
                <a:latin typeface="楷体" pitchFamily="49" charset="-122"/>
                <a:ea typeface="楷体" pitchFamily="49" charset="-122"/>
              </a:rPr>
              <a:t>七、某些常用的双音节词的第二个音节习惯上读轻声：</a:t>
            </a:r>
          </a:p>
          <a:p>
            <a:pPr>
              <a:lnSpc>
                <a:spcPct val="110000"/>
              </a:lnSpc>
              <a:buFont typeface="Wingdings" pitchFamily="2" charset="2"/>
              <a:buNone/>
            </a:pPr>
            <a:r>
              <a:rPr lang="zh-CN" altLang="en-US" sz="2400" dirty="0">
                <a:solidFill>
                  <a:srgbClr val="0066CC"/>
                </a:solidFill>
              </a:rPr>
              <a:t>　</a:t>
            </a:r>
            <a:r>
              <a:rPr lang="zh-CN" altLang="en-US" sz="2400" dirty="0" smtClean="0">
                <a:solidFill>
                  <a:srgbClr val="0066CC"/>
                </a:solidFill>
              </a:rPr>
              <a:t>        </a:t>
            </a:r>
            <a:r>
              <a:rPr lang="zh-CN" altLang="en-US" sz="2400" b="1" dirty="0" smtClean="0">
                <a:solidFill>
                  <a:schemeClr val="accent1">
                    <a:lumMod val="50000"/>
                  </a:schemeClr>
                </a:solidFill>
                <a:latin typeface="楷体_GB2312" pitchFamily="49" charset="-122"/>
                <a:ea typeface="楷体_GB2312" pitchFamily="49" charset="-122"/>
              </a:rPr>
              <a:t>明白　暖和　萝卜　玻璃　葡萄　知道　事情　衣服　眼睛</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blinds(horizontal)">
                                      <p:cBhvr>
                                        <p:cTn id="7" dur="500"/>
                                        <p:tgtEl>
                                          <p:spTgt spid="28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2627">
                                            <p:txEl>
                                              <p:pRg st="1" end="1"/>
                                            </p:txEl>
                                          </p:spTgt>
                                        </p:tgtEl>
                                        <p:attrNameLst>
                                          <p:attrName>style.visibility</p:attrName>
                                        </p:attrNameLst>
                                      </p:cBhvr>
                                      <p:to>
                                        <p:strVal val="visible"/>
                                      </p:to>
                                    </p:set>
                                    <p:animEffect transition="in" filter="blinds(horizontal)">
                                      <p:cBhvr>
                                        <p:cTn id="12" dur="500"/>
                                        <p:tgtEl>
                                          <p:spTgt spid="28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2627">
                                            <p:txEl>
                                              <p:pRg st="2" end="2"/>
                                            </p:txEl>
                                          </p:spTgt>
                                        </p:tgtEl>
                                        <p:attrNameLst>
                                          <p:attrName>style.visibility</p:attrName>
                                        </p:attrNameLst>
                                      </p:cBhvr>
                                      <p:to>
                                        <p:strVal val="visible"/>
                                      </p:to>
                                    </p:set>
                                    <p:animEffect transition="in" filter="blinds(horizontal)">
                                      <p:cBhvr>
                                        <p:cTn id="17" dur="500"/>
                                        <p:tgtEl>
                                          <p:spTgt spid="282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2627">
                                            <p:txEl>
                                              <p:pRg st="3" end="3"/>
                                            </p:txEl>
                                          </p:spTgt>
                                        </p:tgtEl>
                                        <p:attrNameLst>
                                          <p:attrName>style.visibility</p:attrName>
                                        </p:attrNameLst>
                                      </p:cBhvr>
                                      <p:to>
                                        <p:strVal val="visible"/>
                                      </p:to>
                                    </p:set>
                                    <p:animEffect transition="in" filter="blinds(horizontal)">
                                      <p:cBhvr>
                                        <p:cTn id="22" dur="500"/>
                                        <p:tgtEl>
                                          <p:spTgt spid="282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2627">
                                            <p:txEl>
                                              <p:pRg st="4" end="4"/>
                                            </p:txEl>
                                          </p:spTgt>
                                        </p:tgtEl>
                                        <p:attrNameLst>
                                          <p:attrName>style.visibility</p:attrName>
                                        </p:attrNameLst>
                                      </p:cBhvr>
                                      <p:to>
                                        <p:strVal val="visible"/>
                                      </p:to>
                                    </p:set>
                                    <p:animEffect transition="in" filter="blinds(horizontal)">
                                      <p:cBhvr>
                                        <p:cTn id="27" dur="500"/>
                                        <p:tgtEl>
                                          <p:spTgt spid="282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2627">
                                            <p:txEl>
                                              <p:pRg st="5" end="5"/>
                                            </p:txEl>
                                          </p:spTgt>
                                        </p:tgtEl>
                                        <p:attrNameLst>
                                          <p:attrName>style.visibility</p:attrName>
                                        </p:attrNameLst>
                                      </p:cBhvr>
                                      <p:to>
                                        <p:strVal val="visible"/>
                                      </p:to>
                                    </p:set>
                                    <p:animEffect transition="in" filter="blinds(horizontal)">
                                      <p:cBhvr>
                                        <p:cTn id="32" dur="500"/>
                                        <p:tgtEl>
                                          <p:spTgt spid="2826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2627">
                                            <p:txEl>
                                              <p:pRg st="6" end="6"/>
                                            </p:txEl>
                                          </p:spTgt>
                                        </p:tgtEl>
                                        <p:attrNameLst>
                                          <p:attrName>style.visibility</p:attrName>
                                        </p:attrNameLst>
                                      </p:cBhvr>
                                      <p:to>
                                        <p:strVal val="visible"/>
                                      </p:to>
                                    </p:set>
                                    <p:animEffect transition="in" filter="blinds(horizontal)">
                                      <p:cBhvr>
                                        <p:cTn id="37" dur="500"/>
                                        <p:tgtEl>
                                          <p:spTgt spid="2826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2627">
                                            <p:txEl>
                                              <p:pRg st="7" end="7"/>
                                            </p:txEl>
                                          </p:spTgt>
                                        </p:tgtEl>
                                        <p:attrNameLst>
                                          <p:attrName>style.visibility</p:attrName>
                                        </p:attrNameLst>
                                      </p:cBhvr>
                                      <p:to>
                                        <p:strVal val="visible"/>
                                      </p:to>
                                    </p:set>
                                    <p:animEffect transition="in" filter="blinds(horizontal)">
                                      <p:cBhvr>
                                        <p:cTn id="42" dur="500"/>
                                        <p:tgtEl>
                                          <p:spTgt spid="2826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2627">
                                            <p:txEl>
                                              <p:pRg st="8" end="8"/>
                                            </p:txEl>
                                          </p:spTgt>
                                        </p:tgtEl>
                                        <p:attrNameLst>
                                          <p:attrName>style.visibility</p:attrName>
                                        </p:attrNameLst>
                                      </p:cBhvr>
                                      <p:to>
                                        <p:strVal val="visible"/>
                                      </p:to>
                                    </p:set>
                                    <p:animEffect transition="in" filter="blinds(horizontal)">
                                      <p:cBhvr>
                                        <p:cTn id="47" dur="500"/>
                                        <p:tgtEl>
                                          <p:spTgt spid="28262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2627">
                                            <p:txEl>
                                              <p:pRg st="9" end="9"/>
                                            </p:txEl>
                                          </p:spTgt>
                                        </p:tgtEl>
                                        <p:attrNameLst>
                                          <p:attrName>style.visibility</p:attrName>
                                        </p:attrNameLst>
                                      </p:cBhvr>
                                      <p:to>
                                        <p:strVal val="visible"/>
                                      </p:to>
                                    </p:set>
                                    <p:animEffect transition="in" filter="blinds(horizontal)">
                                      <p:cBhvr>
                                        <p:cTn id="52" dur="500"/>
                                        <p:tgtEl>
                                          <p:spTgt spid="28262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2627">
                                            <p:txEl>
                                              <p:pRg st="10" end="10"/>
                                            </p:txEl>
                                          </p:spTgt>
                                        </p:tgtEl>
                                        <p:attrNameLst>
                                          <p:attrName>style.visibility</p:attrName>
                                        </p:attrNameLst>
                                      </p:cBhvr>
                                      <p:to>
                                        <p:strVal val="visible"/>
                                      </p:to>
                                    </p:set>
                                    <p:animEffect transition="in" filter="blinds(horizontal)">
                                      <p:cBhvr>
                                        <p:cTn id="57" dur="500"/>
                                        <p:tgtEl>
                                          <p:spTgt spid="28262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2627">
                                            <p:txEl>
                                              <p:pRg st="11" end="11"/>
                                            </p:txEl>
                                          </p:spTgt>
                                        </p:tgtEl>
                                        <p:attrNameLst>
                                          <p:attrName>style.visibility</p:attrName>
                                        </p:attrNameLst>
                                      </p:cBhvr>
                                      <p:to>
                                        <p:strVal val="visible"/>
                                      </p:to>
                                    </p:set>
                                    <p:animEffect transition="in" filter="blinds(horizontal)">
                                      <p:cBhvr>
                                        <p:cTn id="62" dur="500"/>
                                        <p:tgtEl>
                                          <p:spTgt spid="28262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82627">
                                            <p:txEl>
                                              <p:pRg st="12" end="12"/>
                                            </p:txEl>
                                          </p:spTgt>
                                        </p:tgtEl>
                                        <p:attrNameLst>
                                          <p:attrName>style.visibility</p:attrName>
                                        </p:attrNameLst>
                                      </p:cBhvr>
                                      <p:to>
                                        <p:strVal val="visible"/>
                                      </p:to>
                                    </p:set>
                                    <p:animEffect transition="in" filter="blinds(horizontal)">
                                      <p:cBhvr>
                                        <p:cTn id="67" dur="500"/>
                                        <p:tgtEl>
                                          <p:spTgt spid="28262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2627">
                                            <p:txEl>
                                              <p:pRg st="13" end="13"/>
                                            </p:txEl>
                                          </p:spTgt>
                                        </p:tgtEl>
                                        <p:attrNameLst>
                                          <p:attrName>style.visibility</p:attrName>
                                        </p:attrNameLst>
                                      </p:cBhvr>
                                      <p:to>
                                        <p:strVal val="visible"/>
                                      </p:to>
                                    </p:set>
                                    <p:animEffect transition="in" filter="blinds(horizontal)">
                                      <p:cBhvr>
                                        <p:cTn id="72" dur="500"/>
                                        <p:tgtEl>
                                          <p:spTgt spid="28262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儿    化</a:t>
            </a:r>
            <a:endParaRPr lang="zh-CN" altLang="en-US" b="1" dirty="0">
              <a:solidFill>
                <a:schemeClr val="bg2">
                  <a:lumMod val="50000"/>
                </a:schemeClr>
              </a:solidFill>
              <a:latin typeface="华文新魏" pitchFamily="2" charset="-122"/>
              <a:ea typeface="华文新魏" pitchFamily="2" charset="-122"/>
            </a:endParaRPr>
          </a:p>
        </p:txBody>
      </p:sp>
      <p:sp>
        <p:nvSpPr>
          <p:cNvPr id="180227" name="Rectangle 3"/>
          <p:cNvSpPr>
            <a:spLocks noGrp="1" noChangeArrowheads="1"/>
          </p:cNvSpPr>
          <p:nvPr>
            <p:ph sz="quarter" idx="1"/>
          </p:nvPr>
        </p:nvSpPr>
        <p:spPr>
          <a:xfrm>
            <a:off x="301752" y="1371600"/>
            <a:ext cx="8503920" cy="5105400"/>
          </a:xfrm>
        </p:spPr>
        <p:txBody>
          <a:bodyPr>
            <a:normAutofit fontScale="85000" lnSpcReduction="20000"/>
          </a:bodyPr>
          <a:lstStyle/>
          <a:p>
            <a:pPr>
              <a:lnSpc>
                <a:spcPct val="150000"/>
              </a:lnSpc>
              <a:buNone/>
            </a:pPr>
            <a:r>
              <a:rPr lang="zh-CN" altLang="en-US" sz="2800" b="1" dirty="0" smtClean="0">
                <a:solidFill>
                  <a:schemeClr val="bg2">
                    <a:lumMod val="50000"/>
                  </a:schemeClr>
                </a:solidFill>
                <a:latin typeface="黑体" pitchFamily="49" charset="-122"/>
                <a:ea typeface="黑体" pitchFamily="49" charset="-122"/>
              </a:rPr>
              <a:t>什么</a:t>
            </a:r>
            <a:r>
              <a:rPr lang="zh-CN" altLang="en-US" sz="2800" b="1" dirty="0">
                <a:solidFill>
                  <a:schemeClr val="bg2">
                    <a:lumMod val="50000"/>
                  </a:schemeClr>
                </a:solidFill>
                <a:latin typeface="黑体" pitchFamily="49" charset="-122"/>
                <a:ea typeface="黑体" pitchFamily="49" charset="-122"/>
              </a:rPr>
              <a:t>是儿化</a:t>
            </a:r>
            <a:r>
              <a:rPr lang="zh-CN" altLang="en-US" sz="2800" b="1" dirty="0" smtClean="0">
                <a:solidFill>
                  <a:schemeClr val="bg2">
                    <a:lumMod val="50000"/>
                  </a:schemeClr>
                </a:solidFill>
                <a:latin typeface="黑体" pitchFamily="49" charset="-122"/>
                <a:ea typeface="黑体" pitchFamily="49" charset="-122"/>
              </a:rPr>
              <a:t>？</a:t>
            </a:r>
            <a:endParaRPr lang="en-US" altLang="zh-CN" sz="2800" b="1" dirty="0" smtClean="0">
              <a:solidFill>
                <a:schemeClr val="bg2">
                  <a:lumMod val="50000"/>
                </a:schemeClr>
              </a:solidFill>
              <a:latin typeface="黑体" pitchFamily="49" charset="-122"/>
              <a:ea typeface="黑体" pitchFamily="49" charset="-122"/>
            </a:endParaRPr>
          </a:p>
          <a:p>
            <a:pPr>
              <a:lnSpc>
                <a:spcPct val="150000"/>
              </a:lnSpc>
            </a:pPr>
            <a:r>
              <a:rPr lang="zh-CN" altLang="en-US" sz="2800" b="1" dirty="0" smtClean="0">
                <a:solidFill>
                  <a:schemeClr val="bg2">
                    <a:lumMod val="50000"/>
                  </a:schemeClr>
                </a:solidFill>
                <a:latin typeface="宋体" pitchFamily="2" charset="-122"/>
                <a:ea typeface="宋体" pitchFamily="2" charset="-122"/>
              </a:rPr>
              <a:t>卷舌元音</a:t>
            </a:r>
            <a:r>
              <a:rPr lang="zh-CN" altLang="en-US" sz="2800" b="1" dirty="0">
                <a:solidFill>
                  <a:schemeClr val="bg2">
                    <a:lumMod val="50000"/>
                  </a:schemeClr>
                </a:solidFill>
                <a:latin typeface="宋体" pitchFamily="2" charset="-122"/>
                <a:ea typeface="宋体" pitchFamily="2" charset="-122"/>
              </a:rPr>
              <a:t>附着在韵母后，两者紧密结合，改变韵母音色，使之由平舌韵变为儿化韵。</a:t>
            </a:r>
          </a:p>
          <a:p>
            <a:pPr>
              <a:lnSpc>
                <a:spcPct val="150000"/>
              </a:lnSpc>
              <a:buFont typeface="Wingdings" pitchFamily="2" charset="2"/>
              <a:buNone/>
            </a:pPr>
            <a:endParaRPr lang="zh-CN" altLang="en-US" sz="1400" b="1" dirty="0">
              <a:solidFill>
                <a:schemeClr val="bg2">
                  <a:lumMod val="50000"/>
                </a:schemeClr>
              </a:solidFill>
              <a:latin typeface="宋体" pitchFamily="2" charset="-122"/>
              <a:ea typeface="宋体" pitchFamily="2" charset="-122"/>
            </a:endParaRPr>
          </a:p>
          <a:p>
            <a:pPr>
              <a:lnSpc>
                <a:spcPct val="150000"/>
              </a:lnSpc>
              <a:buNone/>
            </a:pPr>
            <a:r>
              <a:rPr lang="zh-CN" altLang="en-US" sz="2800" b="1" dirty="0" smtClean="0">
                <a:solidFill>
                  <a:schemeClr val="bg2">
                    <a:lumMod val="50000"/>
                  </a:schemeClr>
                </a:solidFill>
                <a:latin typeface="黑体" pitchFamily="49" charset="-122"/>
                <a:ea typeface="黑体" pitchFamily="49" charset="-122"/>
              </a:rPr>
              <a:t>发音</a:t>
            </a:r>
            <a:r>
              <a:rPr lang="zh-CN" altLang="en-US" sz="2800" b="1" dirty="0">
                <a:solidFill>
                  <a:schemeClr val="bg2">
                    <a:lumMod val="50000"/>
                  </a:schemeClr>
                </a:solidFill>
                <a:latin typeface="黑体" pitchFamily="49" charset="-122"/>
                <a:ea typeface="黑体" pitchFamily="49" charset="-122"/>
              </a:rPr>
              <a:t>提示１</a:t>
            </a:r>
            <a:r>
              <a:rPr lang="zh-CN" altLang="en-US" sz="2800" b="1" dirty="0" smtClean="0">
                <a:solidFill>
                  <a:schemeClr val="bg2">
                    <a:lumMod val="50000"/>
                  </a:schemeClr>
                </a:solidFill>
                <a:latin typeface="宋体" pitchFamily="2" charset="-122"/>
                <a:ea typeface="宋体" pitchFamily="2" charset="-122"/>
              </a:rPr>
              <a:t>：</a:t>
            </a:r>
            <a:endParaRPr lang="en-US" altLang="zh-CN" sz="2800" b="1" dirty="0" smtClean="0">
              <a:solidFill>
                <a:schemeClr val="bg2">
                  <a:lumMod val="50000"/>
                </a:schemeClr>
              </a:solidFill>
              <a:latin typeface="宋体" pitchFamily="2" charset="-122"/>
              <a:ea typeface="宋体" pitchFamily="2" charset="-122"/>
            </a:endParaRPr>
          </a:p>
          <a:p>
            <a:pPr>
              <a:lnSpc>
                <a:spcPct val="150000"/>
              </a:lnSpc>
            </a:pPr>
            <a:r>
              <a:rPr lang="zh-CN" altLang="en-US" sz="2800" b="1" dirty="0" smtClean="0">
                <a:solidFill>
                  <a:schemeClr val="bg2">
                    <a:lumMod val="50000"/>
                  </a:schemeClr>
                </a:solidFill>
                <a:latin typeface="宋体" pitchFamily="2" charset="-122"/>
                <a:ea typeface="宋体" pitchFamily="2" charset="-122"/>
              </a:rPr>
              <a:t>卷舌元音</a:t>
            </a:r>
            <a:r>
              <a:rPr lang="en-US" altLang="zh-CN" sz="2800" b="1" dirty="0" err="1">
                <a:solidFill>
                  <a:schemeClr val="bg2">
                    <a:lumMod val="50000"/>
                  </a:schemeClr>
                </a:solidFill>
                <a:latin typeface="宋体" pitchFamily="2" charset="-122"/>
                <a:ea typeface="宋体" pitchFamily="2" charset="-122"/>
              </a:rPr>
              <a:t>er</a:t>
            </a:r>
            <a:r>
              <a:rPr lang="zh-CN" altLang="en-US" sz="2800" b="1" dirty="0">
                <a:solidFill>
                  <a:schemeClr val="bg2">
                    <a:lumMod val="50000"/>
                  </a:schemeClr>
                </a:solidFill>
                <a:latin typeface="宋体" pitchFamily="2" charset="-122"/>
                <a:ea typeface="宋体" pitchFamily="2" charset="-122"/>
              </a:rPr>
              <a:t>不能独立发音，必须“化”入韵母。</a:t>
            </a:r>
          </a:p>
          <a:p>
            <a:pPr>
              <a:lnSpc>
                <a:spcPct val="150000"/>
              </a:lnSpc>
              <a:buNone/>
            </a:pPr>
            <a:r>
              <a:rPr lang="zh-CN" altLang="en-US" sz="2800" b="1" dirty="0">
                <a:solidFill>
                  <a:schemeClr val="bg2">
                    <a:lumMod val="50000"/>
                  </a:schemeClr>
                </a:solidFill>
                <a:latin typeface="黑体" pitchFamily="49" charset="-122"/>
                <a:ea typeface="黑体" pitchFamily="49" charset="-122"/>
              </a:rPr>
              <a:t>发音提示２</a:t>
            </a:r>
            <a:r>
              <a:rPr lang="zh-CN" altLang="en-US" sz="2800" b="1" dirty="0" smtClean="0">
                <a:solidFill>
                  <a:schemeClr val="bg2">
                    <a:lumMod val="50000"/>
                  </a:schemeClr>
                </a:solidFill>
                <a:latin typeface="宋体" pitchFamily="2" charset="-122"/>
                <a:ea typeface="宋体" pitchFamily="2" charset="-122"/>
              </a:rPr>
              <a:t>：</a:t>
            </a:r>
            <a:endParaRPr lang="en-US" altLang="zh-CN" sz="2800" b="1" dirty="0" smtClean="0">
              <a:solidFill>
                <a:schemeClr val="bg2">
                  <a:lumMod val="50000"/>
                </a:schemeClr>
              </a:solidFill>
              <a:latin typeface="宋体" pitchFamily="2" charset="-122"/>
              <a:ea typeface="宋体" pitchFamily="2" charset="-122"/>
            </a:endParaRPr>
          </a:p>
          <a:p>
            <a:pPr>
              <a:lnSpc>
                <a:spcPct val="150000"/>
              </a:lnSpc>
            </a:pPr>
            <a:r>
              <a:rPr lang="en-US" altLang="zh-CN" sz="2800" b="1" dirty="0" err="1" smtClean="0">
                <a:solidFill>
                  <a:schemeClr val="bg2">
                    <a:lumMod val="50000"/>
                  </a:schemeClr>
                </a:solidFill>
                <a:latin typeface="宋体" pitchFamily="2" charset="-122"/>
                <a:ea typeface="宋体" pitchFamily="2" charset="-122"/>
              </a:rPr>
              <a:t>ai</a:t>
            </a:r>
            <a:r>
              <a:rPr lang="zh-CN" altLang="en-US" sz="2800" b="1" dirty="0">
                <a:solidFill>
                  <a:schemeClr val="bg2">
                    <a:lumMod val="50000"/>
                  </a:schemeClr>
                </a:solidFill>
                <a:latin typeface="宋体" pitchFamily="2" charset="-122"/>
                <a:ea typeface="宋体" pitchFamily="2" charset="-122"/>
              </a:rPr>
              <a:t>　</a:t>
            </a:r>
            <a:r>
              <a:rPr lang="en-US" altLang="zh-CN" sz="2800" b="1" dirty="0" err="1">
                <a:solidFill>
                  <a:schemeClr val="bg2">
                    <a:lumMod val="50000"/>
                  </a:schemeClr>
                </a:solidFill>
                <a:latin typeface="宋体" pitchFamily="2" charset="-122"/>
                <a:ea typeface="宋体" pitchFamily="2" charset="-122"/>
              </a:rPr>
              <a:t>uai</a:t>
            </a:r>
            <a:r>
              <a:rPr lang="zh-CN" altLang="en-US" sz="2800" b="1" dirty="0">
                <a:solidFill>
                  <a:schemeClr val="bg2">
                    <a:lumMod val="50000"/>
                  </a:schemeClr>
                </a:solidFill>
                <a:latin typeface="宋体" pitchFamily="2" charset="-122"/>
                <a:ea typeface="宋体" pitchFamily="2" charset="-122"/>
              </a:rPr>
              <a:t>　</a:t>
            </a:r>
            <a:r>
              <a:rPr lang="en-US" altLang="zh-CN" sz="2800" b="1" dirty="0" err="1">
                <a:solidFill>
                  <a:schemeClr val="bg2">
                    <a:lumMod val="50000"/>
                  </a:schemeClr>
                </a:solidFill>
                <a:latin typeface="宋体" pitchFamily="2" charset="-122"/>
                <a:ea typeface="宋体" pitchFamily="2" charset="-122"/>
              </a:rPr>
              <a:t>ei</a:t>
            </a:r>
            <a:r>
              <a:rPr lang="zh-CN" altLang="en-US" sz="2800" b="1" dirty="0">
                <a:solidFill>
                  <a:schemeClr val="bg2">
                    <a:lumMod val="50000"/>
                  </a:schemeClr>
                </a:solidFill>
                <a:latin typeface="宋体" pitchFamily="2" charset="-122"/>
                <a:ea typeface="宋体" pitchFamily="2" charset="-122"/>
              </a:rPr>
              <a:t>　</a:t>
            </a:r>
            <a:r>
              <a:rPr lang="en-US" altLang="zh-CN" sz="2800" b="1" dirty="0" err="1">
                <a:solidFill>
                  <a:schemeClr val="bg2">
                    <a:lumMod val="50000"/>
                  </a:schemeClr>
                </a:solidFill>
                <a:latin typeface="宋体" pitchFamily="2" charset="-122"/>
                <a:ea typeface="宋体" pitchFamily="2" charset="-122"/>
              </a:rPr>
              <a:t>uei</a:t>
            </a:r>
            <a:r>
              <a:rPr lang="zh-CN" altLang="en-US" sz="2800" b="1" dirty="0">
                <a:solidFill>
                  <a:schemeClr val="bg2">
                    <a:lumMod val="50000"/>
                  </a:schemeClr>
                </a:solidFill>
                <a:latin typeface="宋体" pitchFamily="2" charset="-122"/>
                <a:ea typeface="宋体" pitchFamily="2" charset="-122"/>
              </a:rPr>
              <a:t>及所有的前鼻音韵母，要把末尾的</a:t>
            </a:r>
            <a:r>
              <a:rPr lang="en-US" altLang="zh-CN" sz="2800" b="1" dirty="0" err="1">
                <a:solidFill>
                  <a:schemeClr val="bg2">
                    <a:lumMod val="50000"/>
                  </a:schemeClr>
                </a:solidFill>
                <a:latin typeface="宋体" pitchFamily="2" charset="-122"/>
                <a:ea typeface="宋体" pitchFamily="2" charset="-122"/>
              </a:rPr>
              <a:t>i</a:t>
            </a:r>
            <a:r>
              <a:rPr lang="zh-CN" altLang="en-US" sz="2800" b="1" dirty="0">
                <a:solidFill>
                  <a:schemeClr val="bg2">
                    <a:lumMod val="50000"/>
                  </a:schemeClr>
                </a:solidFill>
                <a:latin typeface="宋体" pitchFamily="2" charset="-122"/>
                <a:ea typeface="宋体" pitchFamily="2" charset="-122"/>
              </a:rPr>
              <a:t>和</a:t>
            </a:r>
            <a:r>
              <a:rPr lang="en-US" altLang="zh-CN" sz="2800" b="1" dirty="0">
                <a:solidFill>
                  <a:schemeClr val="bg2">
                    <a:lumMod val="50000"/>
                  </a:schemeClr>
                </a:solidFill>
                <a:latin typeface="宋体" pitchFamily="2" charset="-122"/>
                <a:ea typeface="宋体" pitchFamily="2" charset="-122"/>
              </a:rPr>
              <a:t>n</a:t>
            </a:r>
            <a:r>
              <a:rPr lang="zh-CN" altLang="en-US" sz="2800" b="1" dirty="0">
                <a:solidFill>
                  <a:schemeClr val="bg2">
                    <a:lumMod val="50000"/>
                  </a:schemeClr>
                </a:solidFill>
                <a:latin typeface="宋体" pitchFamily="2" charset="-122"/>
                <a:ea typeface="宋体" pitchFamily="2" charset="-122"/>
              </a:rPr>
              <a:t>去掉，再儿化</a:t>
            </a:r>
            <a:r>
              <a:rPr lang="zh-CN" altLang="en-US" sz="2800" b="1" dirty="0" smtClean="0">
                <a:solidFill>
                  <a:schemeClr val="bg2">
                    <a:lumMod val="50000"/>
                  </a:schemeClr>
                </a:solidFill>
                <a:latin typeface="宋体" pitchFamily="2" charset="-122"/>
                <a:ea typeface="宋体" pitchFamily="2" charset="-122"/>
              </a:rPr>
              <a:t>。</a:t>
            </a:r>
            <a:endParaRPr lang="en-US" altLang="zh-CN" sz="2800" b="1" dirty="0" smtClean="0">
              <a:solidFill>
                <a:schemeClr val="bg2">
                  <a:lumMod val="50000"/>
                </a:schemeClr>
              </a:solidFill>
              <a:latin typeface="宋体" pitchFamily="2" charset="-122"/>
              <a:ea typeface="宋体" pitchFamily="2" charset="-122"/>
            </a:endParaRPr>
          </a:p>
          <a:p>
            <a:pPr>
              <a:lnSpc>
                <a:spcPct val="150000"/>
              </a:lnSpc>
            </a:pPr>
            <a:r>
              <a:rPr lang="zh-CN" altLang="en-US" sz="2800" b="1" dirty="0" smtClean="0">
                <a:solidFill>
                  <a:schemeClr val="bg2">
                    <a:lumMod val="50000"/>
                  </a:schemeClr>
                </a:solidFill>
                <a:latin typeface="宋体" pitchFamily="2" charset="-122"/>
                <a:ea typeface="宋体" pitchFamily="2" charset="-122"/>
              </a:rPr>
              <a:t>后</a:t>
            </a:r>
            <a:r>
              <a:rPr lang="zh-CN" altLang="en-US" sz="2800" b="1" dirty="0">
                <a:solidFill>
                  <a:schemeClr val="bg2">
                    <a:lumMod val="50000"/>
                  </a:schemeClr>
                </a:solidFill>
                <a:latin typeface="宋体" pitchFamily="2" charset="-122"/>
                <a:ea typeface="宋体" pitchFamily="2" charset="-122"/>
              </a:rPr>
              <a:t>鼻音韵母去掉末尾的</a:t>
            </a:r>
            <a:r>
              <a:rPr lang="en-US" altLang="zh-CN" sz="2800" b="1" dirty="0" err="1">
                <a:solidFill>
                  <a:schemeClr val="bg2">
                    <a:lumMod val="50000"/>
                  </a:schemeClr>
                </a:solidFill>
                <a:latin typeface="宋体" pitchFamily="2" charset="-122"/>
                <a:ea typeface="宋体" pitchFamily="2" charset="-122"/>
              </a:rPr>
              <a:t>ng</a:t>
            </a:r>
            <a:r>
              <a:rPr lang="zh-CN" altLang="en-US" sz="2800" b="1" dirty="0">
                <a:solidFill>
                  <a:schemeClr val="bg2">
                    <a:lumMod val="50000"/>
                  </a:schemeClr>
                </a:solidFill>
                <a:latin typeface="宋体" pitchFamily="2" charset="-122"/>
                <a:ea typeface="宋体" pitchFamily="2" charset="-122"/>
              </a:rPr>
              <a:t>，鼻化主要元音，再儿化</a:t>
            </a:r>
            <a:r>
              <a:rPr lang="zh-CN" altLang="en-US" sz="2800" b="1" dirty="0" smtClean="0">
                <a:solidFill>
                  <a:schemeClr val="bg2">
                    <a:lumMod val="50000"/>
                  </a:schemeClr>
                </a:solidFill>
                <a:latin typeface="宋体" pitchFamily="2" charset="-122"/>
                <a:ea typeface="宋体" pitchFamily="2" charset="-122"/>
              </a:rPr>
              <a:t>。</a:t>
            </a:r>
            <a:endParaRPr lang="en-US" altLang="zh-CN" sz="28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儿化的作用</a:t>
            </a:r>
          </a:p>
        </p:txBody>
      </p:sp>
      <p:sp>
        <p:nvSpPr>
          <p:cNvPr id="181251" name="Rectangle 3"/>
          <p:cNvSpPr>
            <a:spLocks noGrp="1" noChangeArrowheads="1"/>
          </p:cNvSpPr>
          <p:nvPr>
            <p:ph sz="quarter" idx="1"/>
          </p:nvPr>
        </p:nvSpPr>
        <p:spPr>
          <a:xfrm>
            <a:off x="304800" y="1298448"/>
            <a:ext cx="8503920" cy="5178552"/>
          </a:xfrm>
        </p:spPr>
        <p:txBody>
          <a:bodyPr>
            <a:normAutofit fontScale="85000" lnSpcReduction="20000"/>
          </a:bodyPr>
          <a:lstStyle/>
          <a:p>
            <a:pPr>
              <a:lnSpc>
                <a:spcPct val="160000"/>
              </a:lnSpc>
            </a:pPr>
            <a:r>
              <a:rPr lang="zh-CN" altLang="en-US" sz="2800" b="1" dirty="0">
                <a:solidFill>
                  <a:schemeClr val="bg2">
                    <a:lumMod val="50000"/>
                  </a:schemeClr>
                </a:solidFill>
                <a:latin typeface="黑体" pitchFamily="49" charset="-122"/>
                <a:ea typeface="黑体" pitchFamily="49" charset="-122"/>
              </a:rPr>
              <a:t>区别词义</a:t>
            </a:r>
            <a:r>
              <a:rPr lang="zh-CN" altLang="en-US" sz="2800" b="1" dirty="0" smtClean="0">
                <a:solidFill>
                  <a:schemeClr val="bg2">
                    <a:lumMod val="50000"/>
                  </a:schemeClr>
                </a:solidFill>
                <a:latin typeface="黑体" pitchFamily="49" charset="-122"/>
                <a:ea typeface="黑体" pitchFamily="49" charset="-122"/>
              </a:rPr>
              <a:t>：</a:t>
            </a:r>
            <a:endParaRPr lang="en-US" altLang="zh-CN" sz="2800" b="1" dirty="0" smtClean="0">
              <a:solidFill>
                <a:schemeClr val="bg2">
                  <a:lumMod val="50000"/>
                </a:schemeClr>
              </a:solidFill>
              <a:latin typeface="黑体" pitchFamily="49" charset="-122"/>
              <a:ea typeface="黑体" pitchFamily="49" charset="-122"/>
            </a:endParaRPr>
          </a:p>
          <a:p>
            <a:pPr>
              <a:lnSpc>
                <a:spcPct val="120000"/>
              </a:lnSpc>
              <a:buNone/>
            </a:pPr>
            <a:r>
              <a:rPr lang="en-US" altLang="zh-CN" sz="2800" b="1" dirty="0" smtClean="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眼</a:t>
            </a:r>
            <a:r>
              <a:rPr lang="zh-CN" altLang="en-US" sz="2800" b="1" dirty="0">
                <a:solidFill>
                  <a:schemeClr val="accent1">
                    <a:lumMod val="50000"/>
                  </a:schemeClr>
                </a:solidFill>
                <a:latin typeface="楷体_GB2312" pitchFamily="49" charset="-122"/>
                <a:ea typeface="楷体_GB2312" pitchFamily="49" charset="-122"/>
              </a:rPr>
              <a:t>（眼睛）</a:t>
            </a:r>
            <a:r>
              <a:rPr lang="en-US" altLang="zh-CN" sz="2800" b="1" dirty="0" smtClean="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眼儿</a:t>
            </a:r>
            <a:r>
              <a:rPr lang="zh-CN" altLang="en-US" sz="2800" b="1" dirty="0">
                <a:solidFill>
                  <a:schemeClr val="accent1">
                    <a:lumMod val="50000"/>
                  </a:schemeClr>
                </a:solidFill>
                <a:latin typeface="楷体_GB2312" pitchFamily="49" charset="-122"/>
                <a:ea typeface="楷体_GB2312" pitchFamily="49" charset="-122"/>
              </a:rPr>
              <a:t>（窟窿</a:t>
            </a:r>
            <a:r>
              <a:rPr lang="zh-CN" altLang="en-US" sz="2800" b="1" dirty="0" smtClean="0">
                <a:solidFill>
                  <a:schemeClr val="accent1">
                    <a:lumMod val="50000"/>
                  </a:schemeClr>
                </a:solidFill>
                <a:latin typeface="楷体_GB2312" pitchFamily="49" charset="-122"/>
                <a:ea typeface="楷体_GB2312" pitchFamily="49" charset="-122"/>
              </a:rPr>
              <a:t>）</a:t>
            </a:r>
            <a:endParaRPr lang="en-US" altLang="zh-CN" sz="2800" b="1" dirty="0" smtClean="0">
              <a:solidFill>
                <a:schemeClr val="accent1">
                  <a:lumMod val="50000"/>
                </a:schemeClr>
              </a:solidFill>
              <a:latin typeface="楷体_GB2312" pitchFamily="49" charset="-122"/>
              <a:ea typeface="楷体_GB2312" pitchFamily="49" charset="-122"/>
            </a:endParaRPr>
          </a:p>
          <a:p>
            <a:pPr>
              <a:lnSpc>
                <a:spcPct val="120000"/>
              </a:lnSpc>
              <a:buNone/>
            </a:pPr>
            <a:r>
              <a:rPr lang="zh-CN" altLang="en-US" sz="2800" b="1" dirty="0" smtClean="0">
                <a:solidFill>
                  <a:schemeClr val="accent1">
                    <a:lumMod val="50000"/>
                  </a:schemeClr>
                </a:solidFill>
                <a:latin typeface="楷体_GB2312" pitchFamily="49" charset="-122"/>
                <a:ea typeface="楷体_GB2312" pitchFamily="49" charset="-122"/>
              </a:rPr>
              <a:t>      信</a:t>
            </a:r>
            <a:r>
              <a:rPr lang="zh-CN" altLang="en-US" sz="2800" b="1" dirty="0">
                <a:solidFill>
                  <a:schemeClr val="accent1">
                    <a:lumMod val="50000"/>
                  </a:schemeClr>
                </a:solidFill>
                <a:latin typeface="楷体_GB2312" pitchFamily="49" charset="-122"/>
                <a:ea typeface="楷体_GB2312" pitchFamily="49" charset="-122"/>
              </a:rPr>
              <a:t>（信件）</a:t>
            </a:r>
            <a:r>
              <a:rPr lang="en-US" altLang="zh-CN" sz="2800" b="1" dirty="0" smtClean="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信</a:t>
            </a:r>
            <a:r>
              <a:rPr lang="zh-CN" altLang="en-US" sz="2800" b="1" dirty="0">
                <a:solidFill>
                  <a:schemeClr val="accent1">
                    <a:lumMod val="50000"/>
                  </a:schemeClr>
                </a:solidFill>
                <a:latin typeface="楷体_GB2312" pitchFamily="49" charset="-122"/>
                <a:ea typeface="楷体_GB2312" pitchFamily="49" charset="-122"/>
              </a:rPr>
              <a:t>儿（消息</a:t>
            </a:r>
            <a:r>
              <a:rPr lang="zh-CN" altLang="en-US" sz="2800" b="1" dirty="0" smtClean="0">
                <a:solidFill>
                  <a:schemeClr val="accent1">
                    <a:lumMod val="50000"/>
                  </a:schemeClr>
                </a:solidFill>
                <a:latin typeface="楷体_GB2312" pitchFamily="49" charset="-122"/>
                <a:ea typeface="楷体_GB2312" pitchFamily="49" charset="-122"/>
              </a:rPr>
              <a:t>）</a:t>
            </a:r>
            <a:endParaRPr lang="en-US" altLang="zh-CN" sz="2800" b="1" dirty="0" smtClean="0">
              <a:solidFill>
                <a:schemeClr val="accent1">
                  <a:lumMod val="50000"/>
                </a:schemeClr>
              </a:solidFill>
              <a:latin typeface="楷体_GB2312" pitchFamily="49" charset="-122"/>
              <a:ea typeface="楷体_GB2312" pitchFamily="49" charset="-122"/>
            </a:endParaRPr>
          </a:p>
          <a:p>
            <a:pPr>
              <a:lnSpc>
                <a:spcPct val="120000"/>
              </a:lnSpc>
              <a:buNone/>
            </a:pPr>
            <a:endParaRPr lang="zh-CN" altLang="en-US" sz="300" b="1" dirty="0">
              <a:solidFill>
                <a:schemeClr val="accent1">
                  <a:lumMod val="50000"/>
                </a:schemeClr>
              </a:solidFill>
              <a:latin typeface="楷体_GB2312" pitchFamily="49" charset="-122"/>
              <a:ea typeface="楷体_GB2312" pitchFamily="49" charset="-122"/>
            </a:endParaRPr>
          </a:p>
          <a:p>
            <a:pPr>
              <a:lnSpc>
                <a:spcPct val="160000"/>
              </a:lnSpc>
            </a:pPr>
            <a:r>
              <a:rPr lang="zh-CN" altLang="en-US" sz="2800" b="1" dirty="0">
                <a:solidFill>
                  <a:schemeClr val="bg2">
                    <a:lumMod val="50000"/>
                  </a:schemeClr>
                </a:solidFill>
                <a:latin typeface="黑体" pitchFamily="49" charset="-122"/>
                <a:ea typeface="黑体" pitchFamily="49" charset="-122"/>
              </a:rPr>
              <a:t>区别词性：</a:t>
            </a:r>
          </a:p>
          <a:p>
            <a:pPr>
              <a:lnSpc>
                <a:spcPct val="120000"/>
              </a:lnSpc>
              <a:buNone/>
            </a:pPr>
            <a:r>
              <a:rPr lang="zh-CN" altLang="en-US" sz="2800" b="1" dirty="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个</a:t>
            </a:r>
            <a:r>
              <a:rPr lang="zh-CN" altLang="en-US" sz="2800" b="1" dirty="0">
                <a:solidFill>
                  <a:schemeClr val="accent1">
                    <a:lumMod val="50000"/>
                  </a:schemeClr>
                </a:solidFill>
                <a:latin typeface="楷体_GB2312" pitchFamily="49" charset="-122"/>
                <a:ea typeface="楷体_GB2312" pitchFamily="49" charset="-122"/>
              </a:rPr>
              <a:t>（量词</a:t>
            </a:r>
            <a:r>
              <a:rPr lang="zh-CN" altLang="en-US" sz="2800" b="1" dirty="0" smtClean="0">
                <a:solidFill>
                  <a:schemeClr val="accent1">
                    <a:lumMod val="50000"/>
                  </a:schemeClr>
                </a:solidFill>
                <a:latin typeface="楷体_GB2312" pitchFamily="49" charset="-122"/>
                <a:ea typeface="楷体_GB2312" pitchFamily="49" charset="-122"/>
              </a:rPr>
              <a:t>）  </a:t>
            </a:r>
            <a:r>
              <a:rPr lang="en-US" altLang="zh-CN" sz="2800" b="1" dirty="0" smtClean="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个儿</a:t>
            </a:r>
            <a:r>
              <a:rPr lang="zh-CN" altLang="en-US" sz="2800" b="1" dirty="0">
                <a:solidFill>
                  <a:schemeClr val="accent1">
                    <a:lumMod val="50000"/>
                  </a:schemeClr>
                </a:solidFill>
                <a:latin typeface="楷体_GB2312" pitchFamily="49" charset="-122"/>
                <a:ea typeface="楷体_GB2312" pitchFamily="49" charset="-122"/>
              </a:rPr>
              <a:t>（名词）</a:t>
            </a:r>
            <a:br>
              <a:rPr lang="zh-CN" altLang="en-US" sz="2800" b="1" dirty="0">
                <a:solidFill>
                  <a:schemeClr val="accent1">
                    <a:lumMod val="50000"/>
                  </a:schemeClr>
                </a:solidFill>
                <a:latin typeface="楷体_GB2312" pitchFamily="49" charset="-122"/>
                <a:ea typeface="楷体_GB2312" pitchFamily="49" charset="-122"/>
              </a:rPr>
            </a:br>
            <a:r>
              <a:rPr lang="zh-CN" altLang="en-US" sz="2800" b="1" dirty="0">
                <a:solidFill>
                  <a:schemeClr val="accent1">
                    <a:lumMod val="50000"/>
                  </a:schemeClr>
                </a:solidFill>
                <a:latin typeface="楷体_GB2312" pitchFamily="49" charset="-122"/>
                <a:ea typeface="楷体_GB2312" pitchFamily="49" charset="-122"/>
              </a:rPr>
              <a:t>    盖（动词</a:t>
            </a:r>
            <a:r>
              <a:rPr lang="zh-CN" altLang="en-US" sz="2800" b="1" dirty="0" smtClean="0">
                <a:solidFill>
                  <a:schemeClr val="accent1">
                    <a:lumMod val="50000"/>
                  </a:schemeClr>
                </a:solidFill>
                <a:latin typeface="楷体_GB2312" pitchFamily="49" charset="-122"/>
                <a:ea typeface="楷体_GB2312" pitchFamily="49" charset="-122"/>
              </a:rPr>
              <a:t>）  </a:t>
            </a:r>
            <a:r>
              <a:rPr lang="en-US" altLang="zh-CN" sz="2800" b="1" dirty="0" smtClean="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盖儿</a:t>
            </a:r>
            <a:r>
              <a:rPr lang="zh-CN" altLang="en-US" sz="2800" b="1" dirty="0">
                <a:solidFill>
                  <a:schemeClr val="accent1">
                    <a:lumMod val="50000"/>
                  </a:schemeClr>
                </a:solidFill>
                <a:latin typeface="楷体_GB2312" pitchFamily="49" charset="-122"/>
                <a:ea typeface="楷体_GB2312" pitchFamily="49" charset="-122"/>
              </a:rPr>
              <a:t>（名词）</a:t>
            </a:r>
            <a:br>
              <a:rPr lang="zh-CN" altLang="en-US" sz="2800" b="1" dirty="0">
                <a:solidFill>
                  <a:schemeClr val="accent1">
                    <a:lumMod val="50000"/>
                  </a:schemeClr>
                </a:solidFill>
                <a:latin typeface="楷体_GB2312" pitchFamily="49" charset="-122"/>
                <a:ea typeface="楷体_GB2312" pitchFamily="49" charset="-122"/>
              </a:rPr>
            </a:br>
            <a:r>
              <a:rPr lang="zh-CN" altLang="en-US" sz="2800" b="1" dirty="0">
                <a:solidFill>
                  <a:schemeClr val="accent1">
                    <a:lumMod val="50000"/>
                  </a:schemeClr>
                </a:solidFill>
                <a:latin typeface="楷体_GB2312" pitchFamily="49" charset="-122"/>
                <a:ea typeface="楷体_GB2312" pitchFamily="49" charset="-122"/>
              </a:rPr>
              <a:t>    画（动词</a:t>
            </a:r>
            <a:r>
              <a:rPr lang="zh-CN" altLang="en-US" sz="2800" b="1" dirty="0" smtClean="0">
                <a:solidFill>
                  <a:schemeClr val="accent1">
                    <a:lumMod val="50000"/>
                  </a:schemeClr>
                </a:solidFill>
                <a:latin typeface="楷体_GB2312" pitchFamily="49" charset="-122"/>
                <a:ea typeface="楷体_GB2312" pitchFamily="49" charset="-122"/>
              </a:rPr>
              <a:t>）  </a:t>
            </a:r>
            <a:r>
              <a:rPr lang="en-US" altLang="zh-CN" sz="2800" b="1" dirty="0" smtClean="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画儿</a:t>
            </a:r>
            <a:r>
              <a:rPr lang="zh-CN" altLang="en-US" sz="2800" b="1" dirty="0">
                <a:solidFill>
                  <a:schemeClr val="accent1">
                    <a:lumMod val="50000"/>
                  </a:schemeClr>
                </a:solidFill>
                <a:latin typeface="楷体_GB2312" pitchFamily="49" charset="-122"/>
                <a:ea typeface="楷体_GB2312" pitchFamily="49" charset="-122"/>
              </a:rPr>
              <a:t>（名词）</a:t>
            </a:r>
            <a:br>
              <a:rPr lang="zh-CN" altLang="en-US" sz="2800" b="1" dirty="0">
                <a:solidFill>
                  <a:schemeClr val="accent1">
                    <a:lumMod val="50000"/>
                  </a:schemeClr>
                </a:solidFill>
                <a:latin typeface="楷体_GB2312" pitchFamily="49" charset="-122"/>
                <a:ea typeface="楷体_GB2312" pitchFamily="49" charset="-122"/>
              </a:rPr>
            </a:br>
            <a:r>
              <a:rPr lang="zh-CN" altLang="en-US" sz="2800" b="1" dirty="0">
                <a:solidFill>
                  <a:schemeClr val="accent1">
                    <a:lumMod val="50000"/>
                  </a:schemeClr>
                </a:solidFill>
                <a:latin typeface="楷体_GB2312" pitchFamily="49" charset="-122"/>
                <a:ea typeface="楷体_GB2312" pitchFamily="49" charset="-122"/>
              </a:rPr>
              <a:t>    尖（形容词）</a:t>
            </a:r>
            <a:r>
              <a:rPr lang="en-US" altLang="zh-CN" sz="2800" b="1" dirty="0" smtClean="0">
                <a:solidFill>
                  <a:schemeClr val="accent1">
                    <a:lumMod val="50000"/>
                  </a:schemeClr>
                </a:solidFill>
                <a:latin typeface="楷体_GB2312" pitchFamily="49" charset="-122"/>
                <a:ea typeface="楷体_GB2312" pitchFamily="49" charset="-122"/>
              </a:rPr>
              <a:t>——  </a:t>
            </a:r>
            <a:r>
              <a:rPr lang="zh-CN" altLang="en-US" sz="2800" b="1" dirty="0" smtClean="0">
                <a:solidFill>
                  <a:schemeClr val="accent1">
                    <a:lumMod val="50000"/>
                  </a:schemeClr>
                </a:solidFill>
                <a:latin typeface="楷体_GB2312" pitchFamily="49" charset="-122"/>
                <a:ea typeface="楷体_GB2312" pitchFamily="49" charset="-122"/>
              </a:rPr>
              <a:t>尖儿</a:t>
            </a:r>
            <a:r>
              <a:rPr lang="zh-CN" altLang="en-US" sz="2800" b="1" dirty="0">
                <a:solidFill>
                  <a:schemeClr val="accent1">
                    <a:lumMod val="50000"/>
                  </a:schemeClr>
                </a:solidFill>
                <a:latin typeface="楷体_GB2312" pitchFamily="49" charset="-122"/>
                <a:ea typeface="楷体_GB2312" pitchFamily="49" charset="-122"/>
              </a:rPr>
              <a:t>（名词）</a:t>
            </a:r>
            <a:br>
              <a:rPr lang="zh-CN" altLang="en-US" sz="2800" b="1" dirty="0">
                <a:solidFill>
                  <a:schemeClr val="accent1">
                    <a:lumMod val="50000"/>
                  </a:schemeClr>
                </a:solidFill>
                <a:latin typeface="楷体_GB2312" pitchFamily="49" charset="-122"/>
                <a:ea typeface="楷体_GB2312" pitchFamily="49" charset="-122"/>
              </a:rPr>
            </a:br>
            <a:r>
              <a:rPr lang="zh-CN" altLang="en-US" sz="2800" b="1" dirty="0">
                <a:solidFill>
                  <a:schemeClr val="accent1">
                    <a:lumMod val="50000"/>
                  </a:schemeClr>
                </a:solidFill>
                <a:latin typeface="楷体_GB2312" pitchFamily="49" charset="-122"/>
                <a:ea typeface="楷体_GB2312" pitchFamily="49" charset="-122"/>
              </a:rPr>
              <a:t>    破烂（形容词）</a:t>
            </a:r>
            <a:r>
              <a:rPr lang="en-US" altLang="zh-CN" sz="2800" b="1" dirty="0">
                <a:solidFill>
                  <a:schemeClr val="accent1">
                    <a:lumMod val="50000"/>
                  </a:schemeClr>
                </a:solidFill>
                <a:latin typeface="楷体_GB2312" pitchFamily="49" charset="-122"/>
                <a:ea typeface="楷体_GB2312" pitchFamily="49" charset="-122"/>
              </a:rPr>
              <a:t>——</a:t>
            </a:r>
            <a:r>
              <a:rPr lang="zh-CN" altLang="en-US" sz="2800" b="1" dirty="0">
                <a:solidFill>
                  <a:schemeClr val="accent1">
                    <a:lumMod val="50000"/>
                  </a:schemeClr>
                </a:solidFill>
                <a:latin typeface="楷体_GB2312" pitchFamily="49" charset="-122"/>
                <a:ea typeface="楷体_GB2312" pitchFamily="49" charset="-122"/>
              </a:rPr>
              <a:t>破烂儿（名词）</a:t>
            </a:r>
            <a:br>
              <a:rPr lang="zh-CN" altLang="en-US" sz="2800" b="1" dirty="0">
                <a:solidFill>
                  <a:schemeClr val="accent1">
                    <a:lumMod val="50000"/>
                  </a:schemeClr>
                </a:solidFill>
                <a:latin typeface="楷体_GB2312" pitchFamily="49" charset="-122"/>
                <a:ea typeface="楷体_GB2312" pitchFamily="49" charset="-122"/>
              </a:rPr>
            </a:br>
            <a:endParaRPr lang="zh-CN" altLang="en-US" sz="2800" b="1" dirty="0" smtClean="0">
              <a:solidFill>
                <a:schemeClr val="accent1">
                  <a:lumMod val="50000"/>
                </a:schemeClr>
              </a:solidFill>
              <a:latin typeface="楷体_GB2312" pitchFamily="49" charset="-122"/>
              <a:ea typeface="楷体_GB2312" pitchFamily="49" charset="-122"/>
            </a:endParaRPr>
          </a:p>
          <a:p>
            <a:pPr>
              <a:lnSpc>
                <a:spcPct val="160000"/>
              </a:lnSpc>
            </a:pPr>
            <a:r>
              <a:rPr lang="zh-CN" altLang="en-US" sz="2800" b="1" dirty="0" smtClean="0">
                <a:solidFill>
                  <a:schemeClr val="bg2">
                    <a:lumMod val="50000"/>
                  </a:schemeClr>
                </a:solidFill>
                <a:latin typeface="黑体" pitchFamily="49" charset="-122"/>
                <a:ea typeface="黑体" pitchFamily="49" charset="-122"/>
              </a:rPr>
              <a:t>有修辞作用</a:t>
            </a:r>
            <a:endParaRPr lang="zh-CN" altLang="en-US" sz="2800" b="1" dirty="0">
              <a:solidFill>
                <a:schemeClr val="bg2">
                  <a:lumMod val="50000"/>
                </a:schemeClr>
              </a:solidFill>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title"/>
          </p:nvPr>
        </p:nvSpPr>
        <p:spPr/>
        <p:txBody>
          <a:bodyPr/>
          <a:lstStyle/>
          <a:p>
            <a:r>
              <a:rPr kumimoji="1" lang="en-US" altLang="zh-CN" b="1" dirty="0">
                <a:solidFill>
                  <a:srgbClr val="660033"/>
                </a:solidFill>
              </a:rPr>
              <a:t> </a:t>
            </a:r>
            <a:r>
              <a:rPr lang="zh-CN" altLang="en-US" b="1" dirty="0">
                <a:solidFill>
                  <a:schemeClr val="bg2">
                    <a:lumMod val="50000"/>
                  </a:schemeClr>
                </a:solidFill>
                <a:latin typeface="华文新魏" pitchFamily="2" charset="-122"/>
                <a:ea typeface="华文新魏" pitchFamily="2" charset="-122"/>
              </a:rPr>
              <a:t>同步练习</a:t>
            </a:r>
          </a:p>
        </p:txBody>
      </p:sp>
      <p:sp>
        <p:nvSpPr>
          <p:cNvPr id="46086" name="Rectangle 6"/>
          <p:cNvSpPr>
            <a:spLocks noGrp="1" noChangeArrowheads="1"/>
          </p:cNvSpPr>
          <p:nvPr>
            <p:ph type="body" idx="1"/>
          </p:nvPr>
        </p:nvSpPr>
        <p:spPr>
          <a:xfrm>
            <a:off x="381000" y="1600200"/>
            <a:ext cx="8229600" cy="5029200"/>
          </a:xfrm>
        </p:spPr>
        <p:txBody>
          <a:bodyPr/>
          <a:lstStyle/>
          <a:p>
            <a:pPr>
              <a:lnSpc>
                <a:spcPct val="140000"/>
              </a:lnSpc>
            </a:pPr>
            <a:r>
              <a:rPr lang="zh-CN" altLang="en-US" sz="2400" b="1" dirty="0">
                <a:solidFill>
                  <a:schemeClr val="bg2">
                    <a:lumMod val="50000"/>
                  </a:schemeClr>
                </a:solidFill>
                <a:latin typeface="黑体" pitchFamily="49" charset="-122"/>
                <a:ea typeface="黑体" pitchFamily="49" charset="-122"/>
              </a:rPr>
              <a:t>儿化词语要把卷舌的色彩“化”在第二个音节上</a:t>
            </a:r>
          </a:p>
          <a:p>
            <a:pPr>
              <a:lnSpc>
                <a:spcPct val="80000"/>
              </a:lnSpc>
              <a:buFont typeface="Wingdings 2"/>
              <a:buNone/>
            </a:pPr>
            <a:r>
              <a:rPr lang="zh-CN" altLang="en-US" sz="2400" b="1" dirty="0" smtClean="0">
                <a:solidFill>
                  <a:schemeClr val="accent1">
                    <a:lumMod val="50000"/>
                  </a:schemeClr>
                </a:solidFill>
                <a:latin typeface="楷体_GB2312" pitchFamily="49" charset="-122"/>
                <a:ea typeface="楷体_GB2312" pitchFamily="49" charset="-122"/>
              </a:rPr>
              <a:t>如：包干儿     好好儿      墨水儿     好玩儿</a:t>
            </a:r>
          </a:p>
          <a:p>
            <a:pPr>
              <a:lnSpc>
                <a:spcPct val="80000"/>
              </a:lnSpc>
              <a:buFont typeface="Wingdings 2"/>
              <a:buNone/>
            </a:pPr>
            <a:r>
              <a:rPr lang="zh-CN" altLang="en-US" sz="2400" b="1" dirty="0" smtClean="0">
                <a:solidFill>
                  <a:schemeClr val="accent1">
                    <a:lumMod val="50000"/>
                  </a:schemeClr>
                </a:solidFill>
                <a:latin typeface="楷体_GB2312" pitchFamily="49" charset="-122"/>
                <a:ea typeface="楷体_GB2312" pitchFamily="49" charset="-122"/>
              </a:rPr>
              <a:t>    纳闷儿     差点儿      一会儿     聊天儿            </a:t>
            </a:r>
          </a:p>
          <a:p>
            <a:pPr algn="ctr">
              <a:buNone/>
            </a:pPr>
            <a:endParaRPr lang="en-US" altLang="zh-CN" sz="2400" b="1" dirty="0" smtClean="0">
              <a:solidFill>
                <a:schemeClr val="accent1">
                  <a:lumMod val="50000"/>
                </a:schemeClr>
              </a:solidFill>
              <a:latin typeface="楷体_GB2312" pitchFamily="49" charset="-122"/>
              <a:ea typeface="楷体_GB2312" pitchFamily="49" charset="-122"/>
            </a:endParaRPr>
          </a:p>
          <a:p>
            <a:pPr algn="ctr">
              <a:lnSpc>
                <a:spcPct val="150000"/>
              </a:lnSpc>
              <a:spcBef>
                <a:spcPts val="0"/>
              </a:spcBef>
              <a:buNone/>
            </a:pPr>
            <a:r>
              <a:rPr lang="zh-CN" altLang="en-US" sz="2400" b="1" dirty="0" smtClean="0">
                <a:solidFill>
                  <a:schemeClr val="accent1">
                    <a:lumMod val="50000"/>
                  </a:schemeClr>
                </a:solidFill>
                <a:latin typeface="楷体_GB2312" pitchFamily="49" charset="-122"/>
                <a:ea typeface="楷体_GB2312" pitchFamily="49" charset="-122"/>
              </a:rPr>
              <a:t>小玩意儿，独一份儿，</a:t>
            </a:r>
            <a:endParaRPr lang="en-US" altLang="zh-CN" sz="2400" b="1" dirty="0" smtClean="0">
              <a:solidFill>
                <a:schemeClr val="accent1">
                  <a:lumMod val="50000"/>
                </a:schemeClr>
              </a:solidFill>
              <a:latin typeface="楷体_GB2312" pitchFamily="49" charset="-122"/>
              <a:ea typeface="楷体_GB2312" pitchFamily="49" charset="-122"/>
            </a:endParaRPr>
          </a:p>
          <a:p>
            <a:pPr algn="ctr">
              <a:lnSpc>
                <a:spcPct val="150000"/>
              </a:lnSpc>
              <a:spcBef>
                <a:spcPts val="0"/>
              </a:spcBef>
              <a:buNone/>
            </a:pPr>
            <a:r>
              <a:rPr lang="zh-CN" altLang="en-US" sz="2400" b="1" dirty="0" smtClean="0">
                <a:solidFill>
                  <a:schemeClr val="accent1">
                    <a:lumMod val="50000"/>
                  </a:schemeClr>
                </a:solidFill>
                <a:latin typeface="楷体_GB2312" pitchFamily="49" charset="-122"/>
                <a:ea typeface="楷体_GB2312" pitchFamily="49" charset="-122"/>
              </a:rPr>
              <a:t>小孩儿买来多有趣儿。</a:t>
            </a:r>
            <a:endParaRPr lang="en-US" altLang="zh-CN" sz="2400" b="1" dirty="0" smtClean="0">
              <a:solidFill>
                <a:schemeClr val="accent1">
                  <a:lumMod val="50000"/>
                </a:schemeClr>
              </a:solidFill>
              <a:latin typeface="楷体_GB2312" pitchFamily="49" charset="-122"/>
              <a:ea typeface="楷体_GB2312" pitchFamily="49" charset="-122"/>
            </a:endParaRPr>
          </a:p>
          <a:p>
            <a:pPr algn="ctr">
              <a:lnSpc>
                <a:spcPct val="150000"/>
              </a:lnSpc>
              <a:spcBef>
                <a:spcPts val="0"/>
              </a:spcBef>
              <a:buNone/>
            </a:pPr>
            <a:r>
              <a:rPr lang="zh-CN" altLang="en-US" sz="2400" b="1" dirty="0" smtClean="0">
                <a:solidFill>
                  <a:schemeClr val="accent1">
                    <a:lumMod val="50000"/>
                  </a:schemeClr>
                </a:solidFill>
                <a:latin typeface="楷体_GB2312" pitchFamily="49" charset="-122"/>
                <a:ea typeface="楷体_GB2312" pitchFamily="49" charset="-122"/>
              </a:rPr>
              <a:t>不给买，撅着嘴儿，</a:t>
            </a:r>
            <a:endParaRPr lang="en-US" altLang="zh-CN" sz="2400" b="1" dirty="0" smtClean="0">
              <a:solidFill>
                <a:schemeClr val="accent1">
                  <a:lumMod val="50000"/>
                </a:schemeClr>
              </a:solidFill>
              <a:latin typeface="楷体_GB2312" pitchFamily="49" charset="-122"/>
              <a:ea typeface="楷体_GB2312" pitchFamily="49" charset="-122"/>
            </a:endParaRPr>
          </a:p>
          <a:p>
            <a:pPr algn="ctr">
              <a:lnSpc>
                <a:spcPct val="150000"/>
              </a:lnSpc>
              <a:spcBef>
                <a:spcPts val="0"/>
              </a:spcBef>
              <a:buNone/>
            </a:pPr>
            <a:r>
              <a:rPr lang="zh-CN" altLang="en-US" sz="2400" b="1" dirty="0" smtClean="0">
                <a:solidFill>
                  <a:schemeClr val="accent1">
                    <a:lumMod val="50000"/>
                  </a:schemeClr>
                </a:solidFill>
                <a:latin typeface="楷体_GB2312" pitchFamily="49" charset="-122"/>
                <a:ea typeface="楷体_GB2312" pitchFamily="49" charset="-122"/>
              </a:rPr>
              <a:t>撒泼打滚儿不愿意儿，</a:t>
            </a:r>
            <a:endParaRPr lang="en-US" altLang="zh-CN" sz="2400" b="1" dirty="0" smtClean="0">
              <a:solidFill>
                <a:schemeClr val="accent1">
                  <a:lumMod val="50000"/>
                </a:schemeClr>
              </a:solidFill>
              <a:latin typeface="楷体_GB2312" pitchFamily="49" charset="-122"/>
              <a:ea typeface="楷体_GB2312" pitchFamily="49" charset="-122"/>
            </a:endParaRPr>
          </a:p>
          <a:p>
            <a:pPr algn="ctr">
              <a:lnSpc>
                <a:spcPct val="150000"/>
              </a:lnSpc>
              <a:spcBef>
                <a:spcPts val="0"/>
              </a:spcBef>
              <a:buNone/>
            </a:pPr>
            <a:r>
              <a:rPr lang="zh-CN" altLang="en-US" sz="2400" b="1" dirty="0" smtClean="0">
                <a:solidFill>
                  <a:schemeClr val="accent1">
                    <a:lumMod val="50000"/>
                  </a:schemeClr>
                </a:solidFill>
                <a:latin typeface="楷体_GB2312" pitchFamily="49" charset="-122"/>
                <a:ea typeface="楷体_GB2312" pitchFamily="49" charset="-122"/>
              </a:rPr>
              <a:t>一对儿一对儿掉眼泪儿。</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第二项注意点</a:t>
            </a:r>
          </a:p>
        </p:txBody>
      </p:sp>
      <p:sp>
        <p:nvSpPr>
          <p:cNvPr id="188419" name="Rectangle 3"/>
          <p:cNvSpPr>
            <a:spLocks noGrp="1" noChangeArrowheads="1"/>
          </p:cNvSpPr>
          <p:nvPr>
            <p:ph sz="quarter" idx="1"/>
          </p:nvPr>
        </p:nvSpPr>
        <p:spPr/>
        <p:txBody>
          <a:bodyPr/>
          <a:lstStyle/>
          <a:p>
            <a:pPr>
              <a:lnSpc>
                <a:spcPct val="150000"/>
              </a:lnSpc>
            </a:pPr>
            <a:r>
              <a:rPr lang="zh-CN" altLang="en-US" b="1" dirty="0">
                <a:solidFill>
                  <a:schemeClr val="bg2">
                    <a:lumMod val="50000"/>
                  </a:schemeClr>
                </a:solidFill>
                <a:latin typeface="宋体" pitchFamily="2" charset="-122"/>
                <a:ea typeface="宋体" pitchFamily="2" charset="-122"/>
              </a:rPr>
              <a:t>读词语不同于读单音节字，要注意词内部音节之间的连贯性。</a:t>
            </a:r>
          </a:p>
          <a:p>
            <a:pPr>
              <a:lnSpc>
                <a:spcPct val="150000"/>
              </a:lnSpc>
            </a:pPr>
            <a:r>
              <a:rPr lang="zh-CN" altLang="en-US" b="1" dirty="0">
                <a:solidFill>
                  <a:schemeClr val="bg2">
                    <a:lumMod val="50000"/>
                  </a:schemeClr>
                </a:solidFill>
                <a:latin typeface="宋体" pitchFamily="2" charset="-122"/>
                <a:ea typeface="宋体" pitchFamily="2" charset="-122"/>
              </a:rPr>
              <a:t>末音节为上声，除了轻声，都应念本调。</a:t>
            </a:r>
          </a:p>
          <a:p>
            <a:pPr>
              <a:lnSpc>
                <a:spcPct val="150000"/>
              </a:lnSpc>
            </a:pPr>
            <a:r>
              <a:rPr lang="zh-CN" altLang="en-US" b="1" dirty="0">
                <a:solidFill>
                  <a:schemeClr val="bg2">
                    <a:lumMod val="50000"/>
                  </a:schemeClr>
                </a:solidFill>
                <a:latin typeface="宋体" pitchFamily="2" charset="-122"/>
                <a:ea typeface="宋体" pitchFamily="2" charset="-122"/>
              </a:rPr>
              <a:t>声音</a:t>
            </a:r>
            <a:r>
              <a:rPr lang="zh-CN" altLang="en-US" b="1" dirty="0" smtClean="0">
                <a:solidFill>
                  <a:schemeClr val="bg2">
                    <a:lumMod val="50000"/>
                  </a:schemeClr>
                </a:solidFill>
                <a:latin typeface="宋体" pitchFamily="2" charset="-122"/>
                <a:ea typeface="宋体" pitchFamily="2" charset="-122"/>
              </a:rPr>
              <a:t>响亮，注意</a:t>
            </a:r>
            <a:r>
              <a:rPr lang="zh-CN" altLang="en-US" b="1" dirty="0">
                <a:solidFill>
                  <a:schemeClr val="bg2">
                    <a:lumMod val="50000"/>
                  </a:schemeClr>
                </a:solidFill>
                <a:latin typeface="宋体" pitchFamily="2" charset="-122"/>
                <a:ea typeface="宋体" pitchFamily="2" charset="-122"/>
              </a:rPr>
              <a:t>语速</a:t>
            </a:r>
            <a:r>
              <a:rPr lang="zh-CN" altLang="en-US" b="1" dirty="0" smtClean="0">
                <a:solidFill>
                  <a:schemeClr val="bg2">
                    <a:lumMod val="50000"/>
                  </a:schemeClr>
                </a:solidFill>
                <a:latin typeface="宋体" pitchFamily="2" charset="-122"/>
                <a:ea typeface="宋体" pitchFamily="2" charset="-122"/>
              </a:rPr>
              <a:t>。</a:t>
            </a:r>
            <a:endParaRPr lang="en-US" altLang="zh-CN" b="1" dirty="0" smtClean="0">
              <a:solidFill>
                <a:schemeClr val="bg2">
                  <a:lumMod val="50000"/>
                </a:schemeClr>
              </a:solidFill>
              <a:latin typeface="宋体" pitchFamily="2" charset="-122"/>
              <a:ea typeface="宋体" pitchFamily="2" charset="-122"/>
            </a:endParaRPr>
          </a:p>
          <a:p>
            <a:pPr>
              <a:lnSpc>
                <a:spcPct val="150000"/>
              </a:lnSpc>
            </a:pPr>
            <a:r>
              <a:rPr lang="zh-CN" altLang="en-US" b="1" dirty="0" smtClean="0">
                <a:solidFill>
                  <a:schemeClr val="bg2">
                    <a:lumMod val="50000"/>
                  </a:schemeClr>
                </a:solidFill>
                <a:latin typeface="宋体" pitchFamily="2" charset="-122"/>
                <a:ea typeface="宋体" pitchFamily="2" charset="-122"/>
              </a:rPr>
              <a:t>不认识的不放弃。</a:t>
            </a:r>
            <a:endParaRPr lang="en-US" altLang="zh-CN" b="1" dirty="0" smtClean="0">
              <a:solidFill>
                <a:schemeClr val="bg2">
                  <a:lumMod val="50000"/>
                </a:schemeClr>
              </a:solidFill>
              <a:latin typeface="宋体" pitchFamily="2" charset="-122"/>
              <a:ea typeface="宋体" pitchFamily="2" charset="-122"/>
            </a:endParaRPr>
          </a:p>
          <a:p>
            <a:pPr>
              <a:lnSpc>
                <a:spcPct val="150000"/>
              </a:lnSpc>
            </a:pPr>
            <a:r>
              <a:rPr lang="zh-CN" altLang="en-US" b="1" dirty="0" smtClean="0">
                <a:solidFill>
                  <a:schemeClr val="bg2">
                    <a:lumMod val="50000"/>
                  </a:schemeClr>
                </a:solidFill>
                <a:latin typeface="宋体" pitchFamily="2" charset="-122"/>
                <a:ea typeface="宋体" pitchFamily="2" charset="-122"/>
              </a:rPr>
              <a:t>念错可以即时改一次，以第二次读音记分。</a:t>
            </a:r>
          </a:p>
          <a:p>
            <a:pPr>
              <a:lnSpc>
                <a:spcPct val="150000"/>
              </a:lnSpc>
            </a:pPr>
            <a:endParaRPr lang="zh-CN" altLang="en-US" b="1"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第三项测查要点</a:t>
            </a:r>
          </a:p>
        </p:txBody>
      </p:sp>
      <p:sp>
        <p:nvSpPr>
          <p:cNvPr id="189443" name="Rectangle 3"/>
          <p:cNvSpPr>
            <a:spLocks noGrp="1" noChangeArrowheads="1"/>
          </p:cNvSpPr>
          <p:nvPr>
            <p:ph sz="quarter" idx="1"/>
          </p:nvPr>
        </p:nvSpPr>
        <p:spPr>
          <a:xfrm>
            <a:off x="301752" y="1527048"/>
            <a:ext cx="8503920" cy="4797552"/>
          </a:xfrm>
        </p:spPr>
        <p:txBody>
          <a:bodyPr>
            <a:normAutofit/>
          </a:bodyPr>
          <a:lstStyle/>
          <a:p>
            <a:pPr>
              <a:lnSpc>
                <a:spcPct val="120000"/>
              </a:lnSpc>
              <a:spcAft>
                <a:spcPts val="600"/>
              </a:spcAft>
            </a:pPr>
            <a:r>
              <a:rPr lang="zh-CN" altLang="en-US" sz="2500" b="1" dirty="0">
                <a:solidFill>
                  <a:schemeClr val="bg2">
                    <a:lumMod val="50000"/>
                  </a:schemeClr>
                </a:solidFill>
                <a:latin typeface="宋体" pitchFamily="2" charset="-122"/>
                <a:ea typeface="宋体" pitchFamily="2" charset="-122"/>
              </a:rPr>
              <a:t>测查方式：朗读短文，</a:t>
            </a:r>
            <a:r>
              <a:rPr lang="en-US" altLang="zh-CN" sz="2500" b="1" dirty="0">
                <a:solidFill>
                  <a:schemeClr val="bg2">
                    <a:lumMod val="50000"/>
                  </a:schemeClr>
                </a:solidFill>
                <a:latin typeface="宋体" pitchFamily="2" charset="-122"/>
                <a:ea typeface="宋体" pitchFamily="2" charset="-122"/>
              </a:rPr>
              <a:t>400</a:t>
            </a:r>
            <a:r>
              <a:rPr lang="zh-CN" altLang="en-US" sz="2500" b="1" dirty="0">
                <a:solidFill>
                  <a:schemeClr val="bg2">
                    <a:lumMod val="50000"/>
                  </a:schemeClr>
                </a:solidFill>
                <a:latin typeface="宋体" pitchFamily="2" charset="-122"/>
                <a:ea typeface="宋体" pitchFamily="2" charset="-122"/>
              </a:rPr>
              <a:t>字内</a:t>
            </a:r>
            <a:r>
              <a:rPr lang="zh-CN" altLang="en-US" sz="2500" b="1" dirty="0" smtClean="0">
                <a:solidFill>
                  <a:schemeClr val="bg2">
                    <a:lumMod val="50000"/>
                  </a:schemeClr>
                </a:solidFill>
                <a:latin typeface="宋体" pitchFamily="2" charset="-122"/>
                <a:ea typeface="宋体" pitchFamily="2" charset="-122"/>
              </a:rPr>
              <a:t>计分（“</a:t>
            </a:r>
            <a:r>
              <a:rPr lang="en-US" altLang="zh-CN" sz="2500" b="1" dirty="0" smtClean="0">
                <a:solidFill>
                  <a:schemeClr val="bg2">
                    <a:lumMod val="50000"/>
                  </a:schemeClr>
                </a:solidFill>
                <a:latin typeface="宋体" pitchFamily="2" charset="-122"/>
                <a:ea typeface="宋体" pitchFamily="2" charset="-122"/>
              </a:rPr>
              <a:t>//</a:t>
            </a:r>
            <a:r>
              <a:rPr lang="zh-CN" altLang="en-US" sz="2500" b="1" dirty="0" smtClean="0">
                <a:solidFill>
                  <a:schemeClr val="bg2">
                    <a:lumMod val="50000"/>
                  </a:schemeClr>
                </a:solidFill>
                <a:latin typeface="宋体" pitchFamily="2" charset="-122"/>
                <a:ea typeface="宋体" pitchFamily="2" charset="-122"/>
              </a:rPr>
              <a:t>”表示停止）。</a:t>
            </a:r>
            <a:endParaRPr lang="zh-CN" altLang="en-US" sz="2500" b="1" dirty="0">
              <a:solidFill>
                <a:schemeClr val="bg2">
                  <a:lumMod val="50000"/>
                </a:schemeClr>
              </a:solidFill>
              <a:latin typeface="宋体" pitchFamily="2" charset="-122"/>
              <a:ea typeface="宋体" pitchFamily="2" charset="-122"/>
            </a:endParaRPr>
          </a:p>
          <a:p>
            <a:pPr>
              <a:lnSpc>
                <a:spcPct val="120000"/>
              </a:lnSpc>
              <a:spcAft>
                <a:spcPts val="600"/>
              </a:spcAft>
            </a:pPr>
            <a:r>
              <a:rPr lang="zh-CN" altLang="en-US" sz="2500" b="1" dirty="0">
                <a:solidFill>
                  <a:schemeClr val="bg2">
                    <a:lumMod val="50000"/>
                  </a:schemeClr>
                </a:solidFill>
                <a:latin typeface="宋体" pitchFamily="2" charset="-122"/>
                <a:ea typeface="宋体" pitchFamily="2" charset="-122"/>
              </a:rPr>
              <a:t>测查内容：普通话语音声韵调的准确发音、音变、语调、流畅度、语速等。</a:t>
            </a:r>
          </a:p>
          <a:p>
            <a:pPr>
              <a:lnSpc>
                <a:spcPct val="120000"/>
              </a:lnSpc>
              <a:spcAft>
                <a:spcPts val="600"/>
              </a:spcAft>
            </a:pPr>
            <a:r>
              <a:rPr lang="zh-CN" altLang="en-US" sz="2500" b="1" dirty="0">
                <a:solidFill>
                  <a:schemeClr val="bg2">
                    <a:lumMod val="50000"/>
                  </a:schemeClr>
                </a:solidFill>
                <a:latin typeface="宋体" pitchFamily="2" charset="-122"/>
                <a:ea typeface="宋体" pitchFamily="2" charset="-122"/>
              </a:rPr>
              <a:t>分值计算：总分</a:t>
            </a:r>
            <a:r>
              <a:rPr lang="en-US" altLang="zh-CN" sz="2500" b="1" dirty="0">
                <a:solidFill>
                  <a:schemeClr val="bg2">
                    <a:lumMod val="50000"/>
                  </a:schemeClr>
                </a:solidFill>
                <a:latin typeface="宋体" pitchFamily="2" charset="-122"/>
                <a:ea typeface="宋体" pitchFamily="2" charset="-122"/>
              </a:rPr>
              <a:t>30</a:t>
            </a:r>
            <a:r>
              <a:rPr lang="zh-CN" altLang="en-US" sz="2500" b="1" dirty="0">
                <a:solidFill>
                  <a:schemeClr val="bg2">
                    <a:lumMod val="50000"/>
                  </a:schemeClr>
                </a:solidFill>
                <a:latin typeface="宋体" pitchFamily="2" charset="-122"/>
                <a:ea typeface="宋体" pitchFamily="2" charset="-122"/>
              </a:rPr>
              <a:t>分。</a:t>
            </a:r>
          </a:p>
          <a:p>
            <a:pPr>
              <a:lnSpc>
                <a:spcPct val="120000"/>
              </a:lnSpc>
              <a:spcAft>
                <a:spcPts val="600"/>
              </a:spcAft>
            </a:pPr>
            <a:r>
              <a:rPr lang="zh-CN" altLang="en-US" sz="2500" b="1" dirty="0">
                <a:solidFill>
                  <a:schemeClr val="bg2">
                    <a:lumMod val="50000"/>
                  </a:schemeClr>
                </a:solidFill>
                <a:latin typeface="宋体" pitchFamily="2" charset="-122"/>
                <a:ea typeface="宋体" pitchFamily="2" charset="-122"/>
              </a:rPr>
              <a:t>评分细则：每次语音错误扣</a:t>
            </a:r>
            <a:r>
              <a:rPr lang="en-US" altLang="zh-CN" sz="2500" b="1" dirty="0">
                <a:solidFill>
                  <a:schemeClr val="bg2">
                    <a:lumMod val="50000"/>
                  </a:schemeClr>
                </a:solidFill>
                <a:latin typeface="宋体" pitchFamily="2" charset="-122"/>
                <a:ea typeface="宋体" pitchFamily="2" charset="-122"/>
              </a:rPr>
              <a:t>0.1</a:t>
            </a:r>
            <a:r>
              <a:rPr lang="zh-CN" altLang="en-US" sz="2500" b="1" dirty="0">
                <a:solidFill>
                  <a:schemeClr val="bg2">
                    <a:lumMod val="50000"/>
                  </a:schemeClr>
                </a:solidFill>
                <a:latin typeface="宋体" pitchFamily="2" charset="-122"/>
                <a:ea typeface="宋体" pitchFamily="2" charset="-122"/>
              </a:rPr>
              <a:t>分，漏读一个字扣</a:t>
            </a:r>
            <a:r>
              <a:rPr lang="en-US" altLang="zh-CN" sz="2500" b="1" dirty="0">
                <a:solidFill>
                  <a:schemeClr val="bg2">
                    <a:lumMod val="50000"/>
                  </a:schemeClr>
                </a:solidFill>
                <a:latin typeface="宋体" pitchFamily="2" charset="-122"/>
                <a:ea typeface="宋体" pitchFamily="2" charset="-122"/>
              </a:rPr>
              <a:t>0.1</a:t>
            </a:r>
            <a:r>
              <a:rPr lang="zh-CN" altLang="en-US" sz="2500" b="1" dirty="0">
                <a:solidFill>
                  <a:schemeClr val="bg2">
                    <a:lumMod val="50000"/>
                  </a:schemeClr>
                </a:solidFill>
                <a:latin typeface="宋体" pitchFamily="2" charset="-122"/>
                <a:ea typeface="宋体" pitchFamily="2" charset="-122"/>
              </a:rPr>
              <a:t>分，不同程度地存在方言语调一次性扣分（问题突出，扣</a:t>
            </a:r>
            <a:r>
              <a:rPr lang="en-US" altLang="zh-CN" sz="2500" b="1" dirty="0">
                <a:solidFill>
                  <a:schemeClr val="bg2">
                    <a:lumMod val="50000"/>
                  </a:schemeClr>
                </a:solidFill>
                <a:latin typeface="宋体" pitchFamily="2" charset="-122"/>
                <a:ea typeface="宋体" pitchFamily="2" charset="-122"/>
              </a:rPr>
              <a:t>3</a:t>
            </a:r>
            <a:r>
              <a:rPr lang="zh-CN" altLang="en-US" sz="2500" b="1" dirty="0">
                <a:solidFill>
                  <a:schemeClr val="bg2">
                    <a:lumMod val="50000"/>
                  </a:schemeClr>
                </a:solidFill>
                <a:latin typeface="宋体" pitchFamily="2" charset="-122"/>
                <a:ea typeface="宋体" pitchFamily="2" charset="-122"/>
              </a:rPr>
              <a:t>分；比较明显，扣</a:t>
            </a:r>
            <a:r>
              <a:rPr lang="en-US" altLang="zh-CN" sz="2500" b="1" dirty="0">
                <a:solidFill>
                  <a:schemeClr val="bg2">
                    <a:lumMod val="50000"/>
                  </a:schemeClr>
                </a:solidFill>
                <a:latin typeface="宋体" pitchFamily="2" charset="-122"/>
                <a:ea typeface="宋体" pitchFamily="2" charset="-122"/>
              </a:rPr>
              <a:t>2</a:t>
            </a:r>
            <a:r>
              <a:rPr lang="zh-CN" altLang="en-US" sz="2500" b="1" dirty="0">
                <a:solidFill>
                  <a:schemeClr val="bg2">
                    <a:lumMod val="50000"/>
                  </a:schemeClr>
                </a:solidFill>
                <a:latin typeface="宋体" pitchFamily="2" charset="-122"/>
                <a:ea typeface="宋体" pitchFamily="2" charset="-122"/>
              </a:rPr>
              <a:t>分；略有反映，扣</a:t>
            </a:r>
            <a:r>
              <a:rPr lang="en-US" altLang="zh-CN" sz="2500" b="1" dirty="0">
                <a:solidFill>
                  <a:schemeClr val="bg2">
                    <a:lumMod val="50000"/>
                  </a:schemeClr>
                </a:solidFill>
                <a:latin typeface="宋体" pitchFamily="2" charset="-122"/>
                <a:ea typeface="宋体" pitchFamily="2" charset="-122"/>
              </a:rPr>
              <a:t>1.5</a:t>
            </a:r>
            <a:r>
              <a:rPr lang="zh-CN" altLang="en-US" sz="2500" b="1" dirty="0">
                <a:solidFill>
                  <a:schemeClr val="bg2">
                    <a:lumMod val="50000"/>
                  </a:schemeClr>
                </a:solidFill>
                <a:latin typeface="宋体" pitchFamily="2" charset="-122"/>
                <a:ea typeface="宋体" pitchFamily="2" charset="-122"/>
              </a:rPr>
              <a:t>分）。此项不允许回读，如果有回读，回读一字按一个错字计算。限时</a:t>
            </a:r>
            <a:r>
              <a:rPr lang="en-US" altLang="zh-CN" sz="2500" b="1" dirty="0">
                <a:solidFill>
                  <a:schemeClr val="bg2">
                    <a:lumMod val="50000"/>
                  </a:schemeClr>
                </a:solidFill>
                <a:latin typeface="宋体" pitchFamily="2" charset="-122"/>
                <a:ea typeface="宋体" pitchFamily="2" charset="-122"/>
              </a:rPr>
              <a:t>4</a:t>
            </a:r>
            <a:r>
              <a:rPr lang="zh-CN" altLang="en-US" sz="2500" b="1" dirty="0">
                <a:solidFill>
                  <a:schemeClr val="bg2">
                    <a:lumMod val="50000"/>
                  </a:schemeClr>
                </a:solidFill>
                <a:latin typeface="宋体" pitchFamily="2" charset="-122"/>
                <a:ea typeface="宋体" pitchFamily="2" charset="-122"/>
              </a:rPr>
              <a:t>分钟，超时</a:t>
            </a:r>
            <a:r>
              <a:rPr lang="en-US" altLang="zh-CN" sz="2500" b="1" dirty="0">
                <a:solidFill>
                  <a:schemeClr val="bg2">
                    <a:lumMod val="50000"/>
                  </a:schemeClr>
                </a:solidFill>
                <a:latin typeface="宋体" pitchFamily="2" charset="-122"/>
                <a:ea typeface="宋体" pitchFamily="2" charset="-122"/>
              </a:rPr>
              <a:t>4</a:t>
            </a:r>
            <a:r>
              <a:rPr lang="zh-CN" altLang="en-US" sz="2500" b="1" dirty="0">
                <a:solidFill>
                  <a:schemeClr val="bg2">
                    <a:lumMod val="50000"/>
                  </a:schemeClr>
                </a:solidFill>
                <a:latin typeface="宋体" pitchFamily="2" charset="-122"/>
                <a:ea typeface="宋体" pitchFamily="2" charset="-122"/>
              </a:rPr>
              <a:t>分</a:t>
            </a:r>
            <a:r>
              <a:rPr lang="en-US" altLang="zh-CN" sz="2500" b="1" dirty="0">
                <a:solidFill>
                  <a:schemeClr val="bg2">
                    <a:lumMod val="50000"/>
                  </a:schemeClr>
                </a:solidFill>
                <a:latin typeface="宋体" pitchFamily="2" charset="-122"/>
                <a:ea typeface="宋体" pitchFamily="2" charset="-122"/>
              </a:rPr>
              <a:t>30</a:t>
            </a:r>
            <a:r>
              <a:rPr lang="zh-CN" altLang="en-US" sz="2500" b="1" dirty="0">
                <a:solidFill>
                  <a:schemeClr val="bg2">
                    <a:lumMod val="50000"/>
                  </a:schemeClr>
                </a:solidFill>
                <a:latin typeface="宋体" pitchFamily="2" charset="-122"/>
                <a:ea typeface="宋体" pitchFamily="2" charset="-122"/>
              </a:rPr>
              <a:t>秒以上扣</a:t>
            </a:r>
            <a:r>
              <a:rPr lang="en-US" altLang="zh-CN" sz="2500" b="1" dirty="0">
                <a:solidFill>
                  <a:schemeClr val="bg2">
                    <a:lumMod val="50000"/>
                  </a:schemeClr>
                </a:solidFill>
                <a:latin typeface="宋体" pitchFamily="2" charset="-122"/>
                <a:ea typeface="宋体" pitchFamily="2" charset="-122"/>
              </a:rPr>
              <a:t>1</a:t>
            </a:r>
            <a:r>
              <a:rPr lang="zh-CN" altLang="en-US" sz="2500" b="1" dirty="0">
                <a:solidFill>
                  <a:schemeClr val="bg2">
                    <a:lumMod val="50000"/>
                  </a:schemeClr>
                </a:solidFill>
                <a:latin typeface="宋体" pitchFamily="2" charset="-122"/>
                <a:ea typeface="宋体" pitchFamily="2" charset="-122"/>
              </a:rPr>
              <a:t>分。 （</a:t>
            </a:r>
            <a:r>
              <a:rPr lang="en-US" altLang="zh-CN" sz="2500" b="1" dirty="0">
                <a:solidFill>
                  <a:schemeClr val="bg2">
                    <a:lumMod val="50000"/>
                  </a:schemeClr>
                </a:solidFill>
                <a:latin typeface="宋体" pitchFamily="2" charset="-122"/>
                <a:ea typeface="宋体" pitchFamily="2" charset="-122"/>
              </a:rPr>
              <a:t>2</a:t>
            </a:r>
            <a:r>
              <a:rPr lang="zh-CN" altLang="en-US" sz="2500" b="1" dirty="0">
                <a:solidFill>
                  <a:schemeClr val="bg2">
                    <a:lumMod val="50000"/>
                  </a:schemeClr>
                </a:solidFill>
                <a:latin typeface="宋体" pitchFamily="2" charset="-122"/>
                <a:ea typeface="宋体" pitchFamily="2" charset="-122"/>
              </a:rPr>
              <a:t>分半到</a:t>
            </a:r>
            <a:r>
              <a:rPr lang="en-US" altLang="zh-CN" sz="2500" b="1" dirty="0">
                <a:solidFill>
                  <a:schemeClr val="bg2">
                    <a:lumMod val="50000"/>
                  </a:schemeClr>
                </a:solidFill>
                <a:latin typeface="宋体" pitchFamily="2" charset="-122"/>
                <a:ea typeface="宋体" pitchFamily="2" charset="-122"/>
              </a:rPr>
              <a:t>3</a:t>
            </a:r>
            <a:r>
              <a:rPr lang="zh-CN" altLang="en-US" sz="2500" b="1" dirty="0">
                <a:solidFill>
                  <a:schemeClr val="bg2">
                    <a:lumMod val="50000"/>
                  </a:schemeClr>
                </a:solidFill>
                <a:latin typeface="宋体" pitchFamily="2" charset="-122"/>
                <a:ea typeface="宋体" pitchFamily="2" charset="-122"/>
              </a:rPr>
              <a:t>分钟即可完成）</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语气词“啊”的音变</a:t>
            </a:r>
          </a:p>
        </p:txBody>
      </p:sp>
      <p:sp>
        <p:nvSpPr>
          <p:cNvPr id="190467" name="Rectangle 3"/>
          <p:cNvSpPr>
            <a:spLocks noGrp="1" noChangeArrowheads="1"/>
          </p:cNvSpPr>
          <p:nvPr>
            <p:ph sz="quarter" idx="1"/>
          </p:nvPr>
        </p:nvSpPr>
        <p:spPr>
          <a:xfrm>
            <a:off x="301752" y="1527048"/>
            <a:ext cx="8503920" cy="4797552"/>
          </a:xfrm>
        </p:spPr>
        <p:txBody>
          <a:bodyPr>
            <a:normAutofit/>
          </a:bodyPr>
          <a:lstStyle/>
          <a:p>
            <a:pPr>
              <a:lnSpc>
                <a:spcPct val="150000"/>
              </a:lnSpc>
            </a:pPr>
            <a:endParaRPr lang="zh-CN" altLang="en-US" b="1" dirty="0">
              <a:solidFill>
                <a:schemeClr val="bg2">
                  <a:lumMod val="50000"/>
                </a:schemeClr>
              </a:solidFill>
              <a:latin typeface="宋体" pitchFamily="2" charset="-122"/>
              <a:ea typeface="宋体" pitchFamily="2" charset="-122"/>
            </a:endParaRPr>
          </a:p>
          <a:p>
            <a:pPr>
              <a:buFont typeface="Wingdings" pitchFamily="2" charset="2"/>
              <a:buNone/>
            </a:pPr>
            <a:endParaRPr lang="en-US" altLang="zh-CN" b="1" dirty="0">
              <a:cs typeface="Arial" charset="0"/>
            </a:endParaRPr>
          </a:p>
        </p:txBody>
      </p:sp>
      <p:sp>
        <p:nvSpPr>
          <p:cNvPr id="5" name="Rectangle 3"/>
          <p:cNvSpPr txBox="1">
            <a:spLocks noChangeArrowheads="1"/>
          </p:cNvSpPr>
          <p:nvPr/>
        </p:nvSpPr>
        <p:spPr>
          <a:xfrm>
            <a:off x="76200" y="1371600"/>
            <a:ext cx="8915400" cy="5181600"/>
          </a:xfrm>
          <a:prstGeom prst="rect">
            <a:avLst/>
          </a:prstGeom>
        </p:spPr>
        <p:txBody>
          <a:bodyPr vert="horz">
            <a:normAutofit lnSpcReduction="10000"/>
          </a:bodyPr>
          <a:lstStyle/>
          <a:p>
            <a:pPr marL="274320" marR="0" lvl="0" indent="-274320" algn="l" defTabSz="914400" rtl="0" eaLnBrk="1" fontAlgn="auto" latinLnBrk="0" hangingPunct="1">
              <a:lnSpc>
                <a:spcPct val="110000"/>
              </a:lnSpc>
              <a:spcBef>
                <a:spcPct val="20000"/>
              </a:spcBef>
              <a:spcAft>
                <a:spcPts val="0"/>
              </a:spcAft>
              <a:buClr>
                <a:schemeClr val="accent1"/>
              </a:buClr>
              <a:buSzPct val="85000"/>
              <a:buFont typeface="Wingdings 2"/>
              <a:buChar char=""/>
              <a:tabLst/>
              <a:defRPr/>
            </a:pP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前面音节的末尾音素是</a:t>
            </a:r>
            <a:r>
              <a:rPr kumimoji="0" lang="en-US" altLang="zh-CN" sz="2400" b="1" i="0" u="none" strike="noStrike" kern="1200" cap="none" spc="0" normalizeH="0" baseline="0" noProof="0" dirty="0" smtClean="0">
                <a:ln>
                  <a:noFill/>
                </a:ln>
                <a:solidFill>
                  <a:schemeClr val="accent3">
                    <a:lumMod val="75000"/>
                  </a:schemeClr>
                </a:solidFill>
                <a:effectLst/>
                <a:uLnTx/>
                <a:uFillTx/>
                <a:latin typeface="宋体" pitchFamily="2" charset="-122"/>
              </a:rPr>
              <a:t>a</a:t>
            </a: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a:t>
            </a:r>
            <a:r>
              <a:rPr kumimoji="0" lang="en-US" altLang="zh-CN" sz="2400" b="1" i="0" u="none" strike="noStrike" kern="1200" cap="none" spc="0" normalizeH="0" baseline="0" noProof="0" dirty="0" smtClean="0">
                <a:ln>
                  <a:noFill/>
                </a:ln>
                <a:solidFill>
                  <a:schemeClr val="accent3">
                    <a:lumMod val="75000"/>
                  </a:schemeClr>
                </a:solidFill>
                <a:effectLst/>
                <a:uLnTx/>
                <a:uFillTx/>
                <a:latin typeface="宋体" pitchFamily="2" charset="-122"/>
              </a:rPr>
              <a:t>o</a:t>
            </a: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a:t>
            </a:r>
            <a:r>
              <a:rPr kumimoji="0" lang="en-US" altLang="zh-CN" sz="2400" b="1" i="0" u="none" strike="noStrike" kern="1200" cap="none" spc="0" normalizeH="0" baseline="0" noProof="0" dirty="0" smtClean="0">
                <a:ln>
                  <a:noFill/>
                </a:ln>
                <a:solidFill>
                  <a:schemeClr val="accent3">
                    <a:lumMod val="75000"/>
                  </a:schemeClr>
                </a:solidFill>
                <a:effectLst/>
                <a:uLnTx/>
                <a:uFillTx/>
                <a:latin typeface="宋体" pitchFamily="2" charset="-122"/>
              </a:rPr>
              <a:t>e</a:t>
            </a: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a:t>
            </a:r>
            <a:r>
              <a:rPr kumimoji="0" lang="en-US" altLang="zh-CN" sz="2400" b="1" i="0" u="none" strike="noStrike" kern="1200" cap="none" spc="0" normalizeH="0" baseline="0" noProof="0" dirty="0" err="1" smtClean="0">
                <a:ln>
                  <a:noFill/>
                </a:ln>
                <a:solidFill>
                  <a:schemeClr val="accent3">
                    <a:lumMod val="75000"/>
                  </a:schemeClr>
                </a:solidFill>
                <a:effectLst/>
                <a:uLnTx/>
                <a:uFillTx/>
                <a:latin typeface="宋体" pitchFamily="2" charset="-122"/>
              </a:rPr>
              <a:t>i</a:t>
            </a: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a:t>
            </a:r>
            <a:r>
              <a:rPr kumimoji="0" lang="en-US" altLang="zh-CN" sz="2400" b="1" i="0" u="none" strike="noStrike" kern="1200" cap="none" spc="0" normalizeH="0" baseline="0" noProof="0" dirty="0" smtClean="0">
                <a:ln>
                  <a:noFill/>
                </a:ln>
                <a:solidFill>
                  <a:schemeClr val="accent3">
                    <a:lumMod val="75000"/>
                  </a:schemeClr>
                </a:solidFill>
                <a:effectLst/>
                <a:uLnTx/>
                <a:uFillTx/>
                <a:latin typeface="宋体" pitchFamily="2" charset="-122"/>
              </a:rPr>
              <a:t>ü</a:t>
            </a: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a:t>
            </a:r>
            <a:r>
              <a:rPr kumimoji="0" lang="en-US" altLang="zh-CN" sz="2400" b="1" i="0" u="none" strike="noStrike" kern="1200" cap="none" spc="0" normalizeH="0" baseline="0" noProof="0" dirty="0" smtClean="0">
                <a:ln>
                  <a:noFill/>
                </a:ln>
                <a:solidFill>
                  <a:schemeClr val="accent3">
                    <a:lumMod val="75000"/>
                  </a:schemeClr>
                </a:solidFill>
                <a:effectLst/>
                <a:uLnTx/>
                <a:uFillTx/>
                <a:latin typeface="宋体" pitchFamily="2" charset="-122"/>
              </a:rPr>
              <a:t>ê</a:t>
            </a: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的，读作“呀”（</a:t>
            </a:r>
            <a:r>
              <a:rPr kumimoji="0" lang="en-US" altLang="zh-CN" sz="2400" b="1" i="0" u="none" strike="noStrike" kern="1200" cap="none" spc="0" normalizeH="0" baseline="0" noProof="0" dirty="0" err="1" smtClean="0">
                <a:ln>
                  <a:noFill/>
                </a:ln>
                <a:solidFill>
                  <a:schemeClr val="accent3">
                    <a:lumMod val="75000"/>
                  </a:schemeClr>
                </a:solidFill>
                <a:effectLst/>
                <a:uLnTx/>
                <a:uFillTx/>
                <a:latin typeface="宋体" pitchFamily="2" charset="-122"/>
              </a:rPr>
              <a:t>ya</a:t>
            </a:r>
            <a:r>
              <a:rPr kumimoji="0" lang="zh-CN" altLang="en-US" sz="2400" b="1" i="0" u="none" strike="noStrike" kern="1200" cap="none" spc="0" normalizeH="0" baseline="0" noProof="0" dirty="0" smtClean="0">
                <a:ln>
                  <a:noFill/>
                </a:ln>
                <a:solidFill>
                  <a:schemeClr val="accent3">
                    <a:lumMod val="75000"/>
                  </a:schemeClr>
                </a:solidFill>
                <a:effectLst/>
                <a:uLnTx/>
                <a:uFillTx/>
                <a:latin typeface="宋体" pitchFamily="2" charset="-122"/>
              </a:rPr>
              <a:t>）</a:t>
            </a:r>
          </a:p>
          <a:p>
            <a:pPr marL="548640" lvl="1" indent="-274320" fontAlgn="auto">
              <a:lnSpc>
                <a:spcPct val="110000"/>
              </a:lnSpc>
              <a:spcBef>
                <a:spcPct val="20000"/>
              </a:spcBef>
              <a:spcAft>
                <a:spcPts val="0"/>
              </a:spcAft>
              <a:buClr>
                <a:schemeClr val="accent2"/>
              </a:buClr>
              <a:buSzPct val="70000"/>
              <a:buFont typeface="Wingdings"/>
              <a:buChar char=""/>
            </a:pPr>
            <a:r>
              <a:rPr lang="zh-CN" altLang="en-US" sz="2100" b="1" dirty="0" smtClean="0">
                <a:solidFill>
                  <a:schemeClr val="accent1">
                    <a:lumMod val="75000"/>
                  </a:schemeClr>
                </a:solidFill>
                <a:latin typeface="宋体" pitchFamily="2" charset="-122"/>
              </a:rPr>
              <a:t>今天好热啊（</a:t>
            </a:r>
            <a:r>
              <a:rPr lang="en-US" altLang="zh-CN" sz="2100" b="1" dirty="0" err="1" smtClean="0">
                <a:solidFill>
                  <a:schemeClr val="accent1">
                    <a:lumMod val="75000"/>
                  </a:schemeClr>
                </a:solidFill>
                <a:latin typeface="宋体" pitchFamily="2" charset="-122"/>
              </a:rPr>
              <a:t>rèya</a:t>
            </a:r>
            <a:r>
              <a:rPr lang="zh-CN" altLang="en-US" sz="2100" b="1" dirty="0" smtClean="0">
                <a:solidFill>
                  <a:schemeClr val="accent1">
                    <a:lumMod val="75000"/>
                  </a:schemeClr>
                </a:solidFill>
                <a:latin typeface="宋体" pitchFamily="2" charset="-122"/>
              </a:rPr>
              <a:t>）！　多好听的音乐啊（</a:t>
            </a:r>
            <a:r>
              <a:rPr lang="en-US" altLang="zh-CN" sz="2100" b="1" dirty="0" err="1" smtClean="0">
                <a:solidFill>
                  <a:schemeClr val="accent1">
                    <a:lumMod val="75000"/>
                  </a:schemeClr>
                </a:solidFill>
                <a:latin typeface="宋体" pitchFamily="2" charset="-122"/>
              </a:rPr>
              <a:t>yuèya</a:t>
            </a:r>
            <a:r>
              <a:rPr lang="zh-CN" altLang="en-US" sz="2100" b="1" dirty="0" smtClean="0">
                <a:solidFill>
                  <a:schemeClr val="accent1">
                    <a:lumMod val="75000"/>
                  </a:schemeClr>
                </a:solidFill>
                <a:latin typeface="宋体" pitchFamily="2" charset="-122"/>
              </a:rPr>
              <a:t>）！</a:t>
            </a:r>
          </a:p>
          <a:p>
            <a:pPr marL="274320" indent="-274320" fontAlgn="auto">
              <a:lnSpc>
                <a:spcPct val="120000"/>
              </a:lnSpc>
              <a:spcBef>
                <a:spcPct val="20000"/>
              </a:spcBef>
              <a:spcAft>
                <a:spcPts val="0"/>
              </a:spcAft>
              <a:buClr>
                <a:schemeClr val="accent1"/>
              </a:buClr>
              <a:buSzPct val="85000"/>
              <a:buFont typeface="Wingdings 2"/>
              <a:buChar char=""/>
            </a:pPr>
            <a:r>
              <a:rPr lang="zh-CN" altLang="en-US" sz="2400" b="1" dirty="0" smtClean="0">
                <a:solidFill>
                  <a:schemeClr val="accent3">
                    <a:lumMod val="75000"/>
                  </a:schemeClr>
                </a:solidFill>
                <a:latin typeface="宋体" pitchFamily="2" charset="-122"/>
              </a:rPr>
              <a:t>前面音节的末尾音素是</a:t>
            </a:r>
            <a:r>
              <a:rPr lang="en-US" altLang="zh-CN" sz="2400" b="1" dirty="0" smtClean="0">
                <a:solidFill>
                  <a:schemeClr val="accent3">
                    <a:lumMod val="75000"/>
                  </a:schemeClr>
                </a:solidFill>
                <a:latin typeface="宋体" pitchFamily="2" charset="-122"/>
              </a:rPr>
              <a:t>u</a:t>
            </a:r>
            <a:r>
              <a:rPr lang="zh-CN" altLang="en-US" sz="2400" b="1" dirty="0" smtClean="0">
                <a:solidFill>
                  <a:schemeClr val="accent3">
                    <a:lumMod val="75000"/>
                  </a:schemeClr>
                </a:solidFill>
                <a:latin typeface="宋体" pitchFamily="2" charset="-122"/>
              </a:rPr>
              <a:t>（包括</a:t>
            </a:r>
            <a:r>
              <a:rPr lang="en-US" altLang="zh-CN" sz="2400" b="1" dirty="0" err="1" smtClean="0">
                <a:solidFill>
                  <a:schemeClr val="accent3">
                    <a:lumMod val="75000"/>
                  </a:schemeClr>
                </a:solidFill>
                <a:latin typeface="宋体" pitchFamily="2" charset="-122"/>
              </a:rPr>
              <a:t>ao</a:t>
            </a:r>
            <a:r>
              <a:rPr lang="zh-CN" altLang="en-US" sz="2400" b="1" dirty="0" smtClean="0">
                <a:solidFill>
                  <a:schemeClr val="accent3">
                    <a:lumMod val="75000"/>
                  </a:schemeClr>
                </a:solidFill>
                <a:latin typeface="宋体" pitchFamily="2" charset="-122"/>
              </a:rPr>
              <a:t>、</a:t>
            </a:r>
            <a:r>
              <a:rPr lang="en-US" altLang="zh-CN" sz="2400" b="1" dirty="0" err="1" smtClean="0">
                <a:solidFill>
                  <a:schemeClr val="accent3">
                    <a:lumMod val="75000"/>
                  </a:schemeClr>
                </a:solidFill>
                <a:latin typeface="宋体" pitchFamily="2" charset="-122"/>
              </a:rPr>
              <a:t>iao</a:t>
            </a:r>
            <a:r>
              <a:rPr lang="zh-CN" altLang="en-US" sz="2400" b="1" dirty="0" smtClean="0">
                <a:solidFill>
                  <a:schemeClr val="accent3">
                    <a:lumMod val="75000"/>
                  </a:schemeClr>
                </a:solidFill>
                <a:latin typeface="宋体" pitchFamily="2" charset="-122"/>
              </a:rPr>
              <a:t>）的，读作“哇”（</a:t>
            </a:r>
            <a:r>
              <a:rPr lang="en-US" altLang="zh-CN" sz="2400" b="1" dirty="0" err="1" smtClean="0">
                <a:solidFill>
                  <a:schemeClr val="accent3">
                    <a:lumMod val="75000"/>
                  </a:schemeClr>
                </a:solidFill>
                <a:latin typeface="宋体" pitchFamily="2" charset="-122"/>
              </a:rPr>
              <a:t>wa</a:t>
            </a:r>
            <a:r>
              <a:rPr lang="zh-CN" altLang="en-US" sz="2400" b="1" dirty="0" smtClean="0">
                <a:solidFill>
                  <a:schemeClr val="accent3">
                    <a:lumMod val="75000"/>
                  </a:schemeClr>
                </a:solidFill>
                <a:latin typeface="宋体" pitchFamily="2" charset="-122"/>
              </a:rPr>
              <a:t>）</a:t>
            </a:r>
          </a:p>
          <a:p>
            <a:pPr marL="548640" marR="0" lvl="1" indent="-274320" algn="l" defTabSz="914400" rtl="0" eaLnBrk="1" fontAlgn="auto" latinLnBrk="0" hangingPunct="1">
              <a:lnSpc>
                <a:spcPct val="110000"/>
              </a:lnSpc>
              <a:spcBef>
                <a:spcPct val="20000"/>
              </a:spcBef>
              <a:spcAft>
                <a:spcPts val="0"/>
              </a:spcAft>
              <a:buClr>
                <a:schemeClr val="accent2"/>
              </a:buClr>
              <a:buSzPct val="70000"/>
              <a:buFont typeface="Wingdings"/>
              <a:buChar char=""/>
              <a:tabLst/>
              <a:defRPr/>
            </a:pP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他人挺好啊（</a:t>
            </a:r>
            <a:r>
              <a:rPr kumimoji="0" lang="en-US" altLang="zh-CN" sz="2000" b="1" i="0" u="none" strike="noStrike" kern="1200" cap="none" spc="0" normalizeH="0" baseline="0" noProof="0" dirty="0" err="1" smtClean="0">
                <a:ln>
                  <a:noFill/>
                </a:ln>
                <a:solidFill>
                  <a:schemeClr val="accent1">
                    <a:lumMod val="75000"/>
                  </a:schemeClr>
                </a:solidFill>
                <a:effectLst/>
                <a:uLnTx/>
                <a:uFillTx/>
                <a:latin typeface="宋体" pitchFamily="2" charset="-122"/>
              </a:rPr>
              <a:t>hǎowa</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　　　　口气可真不小啊（</a:t>
            </a:r>
            <a:r>
              <a:rPr kumimoji="0" lang="en-US" altLang="zh-CN" sz="2000" b="1" i="0" u="none" strike="noStrike" kern="1200" cap="none" spc="0" normalizeH="0" baseline="0" noProof="0" dirty="0" err="1" smtClean="0">
                <a:ln>
                  <a:noFill/>
                </a:ln>
                <a:solidFill>
                  <a:schemeClr val="accent1">
                    <a:lumMod val="75000"/>
                  </a:schemeClr>
                </a:solidFill>
                <a:effectLst/>
                <a:uLnTx/>
                <a:uFillTx/>
                <a:latin typeface="宋体" pitchFamily="2" charset="-122"/>
              </a:rPr>
              <a:t>xiǎowa</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a:t>
            </a:r>
          </a:p>
          <a:p>
            <a:pPr marL="274320" marR="0" lvl="0" indent="-274320" defTabSz="914400" eaLnBrk="1" fontAlgn="auto" latinLnBrk="0" hangingPunct="1">
              <a:lnSpc>
                <a:spcPct val="130000"/>
              </a:lnSpc>
              <a:spcBef>
                <a:spcPct val="20000"/>
              </a:spcBef>
              <a:spcAft>
                <a:spcPts val="0"/>
              </a:spcAft>
              <a:buClr>
                <a:schemeClr val="accent1"/>
              </a:buClr>
              <a:buSzPct val="85000"/>
              <a:buFont typeface="Wingdings 2"/>
              <a:buChar char=""/>
              <a:tabLst/>
              <a:defRPr/>
            </a:pPr>
            <a:r>
              <a:rPr lang="zh-CN" altLang="en-US" sz="2400" b="1" dirty="0" smtClean="0">
                <a:solidFill>
                  <a:schemeClr val="accent3">
                    <a:lumMod val="75000"/>
                  </a:schemeClr>
                </a:solidFill>
                <a:latin typeface="宋体" pitchFamily="2" charset="-122"/>
              </a:rPr>
              <a:t>前面音节的末尾音素是</a:t>
            </a:r>
            <a:r>
              <a:rPr lang="en-US" altLang="zh-CN" sz="2400" b="1" dirty="0" smtClean="0">
                <a:solidFill>
                  <a:schemeClr val="accent3">
                    <a:lumMod val="75000"/>
                  </a:schemeClr>
                </a:solidFill>
                <a:latin typeface="宋体" pitchFamily="2" charset="-122"/>
              </a:rPr>
              <a:t>n</a:t>
            </a:r>
            <a:r>
              <a:rPr lang="zh-CN" altLang="en-US" sz="2400" b="1" dirty="0" smtClean="0">
                <a:solidFill>
                  <a:schemeClr val="accent3">
                    <a:lumMod val="75000"/>
                  </a:schemeClr>
                </a:solidFill>
                <a:latin typeface="宋体" pitchFamily="2" charset="-122"/>
              </a:rPr>
              <a:t>的，读作“哪”（</a:t>
            </a:r>
            <a:r>
              <a:rPr lang="en-US" altLang="zh-CN" sz="2400" b="1" dirty="0" err="1" smtClean="0">
                <a:solidFill>
                  <a:schemeClr val="accent3">
                    <a:lumMod val="75000"/>
                  </a:schemeClr>
                </a:solidFill>
                <a:latin typeface="宋体" pitchFamily="2" charset="-122"/>
              </a:rPr>
              <a:t>na</a:t>
            </a:r>
            <a:r>
              <a:rPr lang="zh-CN" altLang="en-US" sz="2400" b="1" dirty="0" smtClean="0">
                <a:solidFill>
                  <a:schemeClr val="accent3">
                    <a:lumMod val="75000"/>
                  </a:schemeClr>
                </a:solidFill>
                <a:latin typeface="宋体" pitchFamily="2" charset="-122"/>
              </a:rPr>
              <a:t>）</a:t>
            </a:r>
          </a:p>
          <a:p>
            <a:pPr marL="548640" marR="0" lvl="1" indent="-274320" algn="l" defTabSz="914400" rtl="0" eaLnBrk="1" fontAlgn="auto" latinLnBrk="0" hangingPunct="1">
              <a:lnSpc>
                <a:spcPct val="110000"/>
              </a:lnSpc>
              <a:spcBef>
                <a:spcPct val="20000"/>
              </a:spcBef>
              <a:spcAft>
                <a:spcPts val="0"/>
              </a:spcAft>
              <a:buClr>
                <a:schemeClr val="accent2"/>
              </a:buClr>
              <a:buSzPct val="70000"/>
              <a:buFont typeface="Wingdings"/>
              <a:buChar char=""/>
              <a:tabLst/>
              <a:defRPr/>
            </a:pP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多好的人啊（</a:t>
            </a:r>
            <a:r>
              <a:rPr kumimoji="0" lang="en-US" altLang="zh-CN" sz="2000" b="1" i="0" u="none" strike="noStrike" kern="1200" cap="none" spc="0" normalizeH="0" baseline="0" noProof="0" dirty="0" err="1" smtClean="0">
                <a:ln>
                  <a:noFill/>
                </a:ln>
                <a:solidFill>
                  <a:schemeClr val="accent1">
                    <a:lumMod val="75000"/>
                  </a:schemeClr>
                </a:solidFill>
                <a:effectLst/>
                <a:uLnTx/>
                <a:uFillTx/>
                <a:latin typeface="宋体" pitchFamily="2" charset="-122"/>
              </a:rPr>
              <a:t>rénna</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　　　　你猜得真准啊（</a:t>
            </a:r>
            <a:r>
              <a:rPr kumimoji="0" lang="en-US" altLang="zh-CN" sz="2000" b="1" i="0" u="none" strike="noStrike" kern="1200" cap="none" spc="0" normalizeH="0" baseline="0" noProof="0" dirty="0" err="1" smtClean="0">
                <a:ln>
                  <a:noFill/>
                </a:ln>
                <a:solidFill>
                  <a:schemeClr val="accent1">
                    <a:lumMod val="75000"/>
                  </a:schemeClr>
                </a:solidFill>
                <a:effectLst/>
                <a:uLnTx/>
                <a:uFillTx/>
                <a:latin typeface="宋体" pitchFamily="2" charset="-122"/>
              </a:rPr>
              <a:t>zhǔnna</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a:t>
            </a:r>
          </a:p>
          <a:p>
            <a:pPr marL="274320" indent="-274320" fontAlgn="auto">
              <a:lnSpc>
                <a:spcPct val="130000"/>
              </a:lnSpc>
              <a:spcBef>
                <a:spcPct val="20000"/>
              </a:spcBef>
              <a:spcAft>
                <a:spcPts val="0"/>
              </a:spcAft>
              <a:buClr>
                <a:schemeClr val="accent1"/>
              </a:buClr>
              <a:buSzPct val="85000"/>
              <a:buFont typeface="Wingdings 2"/>
              <a:buChar char=""/>
            </a:pPr>
            <a:r>
              <a:rPr lang="zh-CN" altLang="en-US" sz="2400" b="1" dirty="0" smtClean="0">
                <a:solidFill>
                  <a:schemeClr val="accent3">
                    <a:lumMod val="75000"/>
                  </a:schemeClr>
                </a:solidFill>
                <a:latin typeface="宋体" pitchFamily="2" charset="-122"/>
              </a:rPr>
              <a:t>前面音节的末尾音素是</a:t>
            </a:r>
            <a:r>
              <a:rPr lang="en-US" altLang="zh-CN" sz="2400" b="1" dirty="0" err="1" smtClean="0">
                <a:solidFill>
                  <a:schemeClr val="accent3">
                    <a:lumMod val="75000"/>
                  </a:schemeClr>
                </a:solidFill>
                <a:latin typeface="宋体" pitchFamily="2" charset="-122"/>
              </a:rPr>
              <a:t>ng</a:t>
            </a:r>
            <a:r>
              <a:rPr lang="zh-CN" altLang="en-US" sz="2400" b="1" dirty="0" smtClean="0">
                <a:solidFill>
                  <a:schemeClr val="accent3">
                    <a:lumMod val="75000"/>
                  </a:schemeClr>
                </a:solidFill>
                <a:latin typeface="宋体" pitchFamily="2" charset="-122"/>
              </a:rPr>
              <a:t>的，读作“啊”（</a:t>
            </a:r>
            <a:r>
              <a:rPr lang="en-US" altLang="zh-CN" sz="2400" b="1" dirty="0" err="1" smtClean="0">
                <a:solidFill>
                  <a:schemeClr val="accent3">
                    <a:lumMod val="75000"/>
                  </a:schemeClr>
                </a:solidFill>
                <a:latin typeface="宋体" pitchFamily="2" charset="-122"/>
              </a:rPr>
              <a:t>nga</a:t>
            </a:r>
            <a:r>
              <a:rPr lang="zh-CN" altLang="en-US" sz="2400" b="1" dirty="0" smtClean="0">
                <a:solidFill>
                  <a:schemeClr val="accent3">
                    <a:lumMod val="75000"/>
                  </a:schemeClr>
                </a:solidFill>
                <a:latin typeface="宋体" pitchFamily="2" charset="-122"/>
              </a:rPr>
              <a:t>）</a:t>
            </a:r>
          </a:p>
          <a:p>
            <a:pPr marL="548640" marR="0" lvl="1" indent="-274320" algn="l" defTabSz="914400" rtl="0" eaLnBrk="1" fontAlgn="auto" latinLnBrk="0" hangingPunct="1">
              <a:lnSpc>
                <a:spcPct val="110000"/>
              </a:lnSpc>
              <a:spcBef>
                <a:spcPct val="20000"/>
              </a:spcBef>
              <a:spcAft>
                <a:spcPts val="0"/>
              </a:spcAft>
              <a:buClr>
                <a:schemeClr val="accent2"/>
              </a:buClr>
              <a:buSzPct val="70000"/>
              <a:buFont typeface="Wingdings"/>
              <a:buChar char=""/>
              <a:tabLst/>
              <a:defRPr/>
            </a:pPr>
            <a:r>
              <a:rPr lang="zh-CN" altLang="en-US" sz="2000" b="1" noProof="0" dirty="0" smtClean="0">
                <a:solidFill>
                  <a:schemeClr val="accent1">
                    <a:lumMod val="75000"/>
                  </a:schemeClr>
                </a:solidFill>
                <a:latin typeface="宋体" pitchFamily="2" charset="-122"/>
              </a:rPr>
              <a:t>她</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真漂亮啊（</a:t>
            </a:r>
            <a:r>
              <a:rPr kumimoji="0" lang="en-US" altLang="zh-CN" sz="2000" b="1" i="0" u="none" strike="noStrike" kern="1200" cap="none" spc="0" normalizeH="0" baseline="0" noProof="0" dirty="0" err="1" smtClean="0">
                <a:ln>
                  <a:noFill/>
                </a:ln>
                <a:solidFill>
                  <a:schemeClr val="accent1">
                    <a:lumMod val="75000"/>
                  </a:schemeClr>
                </a:solidFill>
                <a:effectLst/>
                <a:uLnTx/>
                <a:uFillTx/>
                <a:latin typeface="宋体" pitchFamily="2" charset="-122"/>
              </a:rPr>
              <a:t>liàngnga</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　　　最近太忙啊（</a:t>
            </a:r>
            <a:r>
              <a:rPr kumimoji="0" lang="en-US" altLang="zh-CN" sz="2000" b="1" i="0" u="none" strike="noStrike" kern="1200" cap="none" spc="0" normalizeH="0" baseline="0" noProof="0" dirty="0" err="1" smtClean="0">
                <a:ln>
                  <a:noFill/>
                </a:ln>
                <a:solidFill>
                  <a:schemeClr val="accent1">
                    <a:lumMod val="75000"/>
                  </a:schemeClr>
                </a:solidFill>
                <a:effectLst/>
                <a:uLnTx/>
                <a:uFillTx/>
                <a:latin typeface="宋体" pitchFamily="2" charset="-122"/>
              </a:rPr>
              <a:t>mángnga</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a:t>
            </a:r>
          </a:p>
          <a:p>
            <a:pPr marL="274320" marR="0" lvl="0" indent="-274320" defTabSz="914400" eaLnBrk="1" fontAlgn="auto" latinLnBrk="0" hangingPunct="1">
              <a:lnSpc>
                <a:spcPct val="130000"/>
              </a:lnSpc>
              <a:spcBef>
                <a:spcPct val="20000"/>
              </a:spcBef>
              <a:spcAft>
                <a:spcPts val="0"/>
              </a:spcAft>
              <a:buClr>
                <a:schemeClr val="accent1"/>
              </a:buClr>
              <a:buSzPct val="85000"/>
              <a:buFont typeface="Wingdings 2"/>
              <a:buChar char=""/>
              <a:tabLst/>
              <a:defRPr/>
            </a:pPr>
            <a:r>
              <a:rPr lang="zh-CN" altLang="en-US" sz="2400" b="1" dirty="0" smtClean="0">
                <a:solidFill>
                  <a:schemeClr val="accent3">
                    <a:lumMod val="75000"/>
                  </a:schemeClr>
                </a:solidFill>
                <a:latin typeface="宋体" pitchFamily="2" charset="-122"/>
              </a:rPr>
              <a:t>前面音节的末尾音素是的</a:t>
            </a:r>
            <a:r>
              <a:rPr lang="en-US" altLang="zh-CN" sz="2400" b="1" dirty="0" smtClean="0">
                <a:solidFill>
                  <a:schemeClr val="accent3">
                    <a:lumMod val="75000"/>
                  </a:schemeClr>
                </a:solidFill>
                <a:latin typeface="宋体" pitchFamily="2" charset="-122"/>
              </a:rPr>
              <a:t>-</a:t>
            </a:r>
            <a:r>
              <a:rPr lang="en-US" altLang="zh-CN" sz="2400" b="1" dirty="0" err="1" smtClean="0">
                <a:solidFill>
                  <a:schemeClr val="accent3">
                    <a:lumMod val="75000"/>
                  </a:schemeClr>
                </a:solidFill>
                <a:latin typeface="宋体" pitchFamily="2" charset="-122"/>
              </a:rPr>
              <a:t>i</a:t>
            </a:r>
            <a:r>
              <a:rPr lang="zh-CN" altLang="en-US" sz="2400" b="1" dirty="0" smtClean="0">
                <a:solidFill>
                  <a:schemeClr val="accent3">
                    <a:lumMod val="75000"/>
                  </a:schemeClr>
                </a:solidFill>
                <a:latin typeface="宋体" pitchFamily="2" charset="-122"/>
              </a:rPr>
              <a:t>（前）的，读作“啊”（</a:t>
            </a:r>
            <a:r>
              <a:rPr lang="en-US" altLang="zh-CN" sz="2400" b="1" dirty="0" err="1" smtClean="0">
                <a:solidFill>
                  <a:schemeClr val="accent3">
                    <a:lumMod val="75000"/>
                  </a:schemeClr>
                </a:solidFill>
                <a:latin typeface="宋体" pitchFamily="2" charset="-122"/>
              </a:rPr>
              <a:t>za</a:t>
            </a:r>
            <a:r>
              <a:rPr lang="zh-CN" altLang="en-US" sz="2400" b="1" dirty="0" smtClean="0">
                <a:solidFill>
                  <a:schemeClr val="accent3">
                    <a:lumMod val="75000"/>
                  </a:schemeClr>
                </a:solidFill>
                <a:latin typeface="宋体" pitchFamily="2" charset="-122"/>
              </a:rPr>
              <a:t>）；前面音节的末尾音素是的－ </a:t>
            </a:r>
            <a:r>
              <a:rPr lang="en-US" altLang="zh-CN" sz="2400" b="1" dirty="0" err="1" smtClean="0">
                <a:solidFill>
                  <a:schemeClr val="accent3">
                    <a:lumMod val="75000"/>
                  </a:schemeClr>
                </a:solidFill>
                <a:latin typeface="宋体" pitchFamily="2" charset="-122"/>
              </a:rPr>
              <a:t>i</a:t>
            </a:r>
            <a:r>
              <a:rPr lang="zh-CN" altLang="en-US" sz="2400" b="1" dirty="0" smtClean="0">
                <a:solidFill>
                  <a:schemeClr val="accent3">
                    <a:lumMod val="75000"/>
                  </a:schemeClr>
                </a:solidFill>
                <a:latin typeface="宋体" pitchFamily="2" charset="-122"/>
              </a:rPr>
              <a:t>（后）的，读作“啊”（</a:t>
            </a:r>
            <a:r>
              <a:rPr lang="en-US" altLang="zh-CN" sz="2400" b="1" dirty="0" err="1" smtClean="0">
                <a:solidFill>
                  <a:schemeClr val="accent3">
                    <a:lumMod val="75000"/>
                  </a:schemeClr>
                </a:solidFill>
                <a:latin typeface="宋体" pitchFamily="2" charset="-122"/>
              </a:rPr>
              <a:t>ra</a:t>
            </a:r>
            <a:r>
              <a:rPr lang="zh-CN" altLang="en-US" sz="2400" b="1" dirty="0" smtClean="0">
                <a:solidFill>
                  <a:schemeClr val="accent3">
                    <a:lumMod val="75000"/>
                  </a:schemeClr>
                </a:solidFill>
                <a:latin typeface="宋体" pitchFamily="2" charset="-122"/>
              </a:rPr>
              <a:t>）</a:t>
            </a:r>
          </a:p>
          <a:p>
            <a:pPr marL="548640" marR="0" lvl="1" indent="-274320" algn="l" defTabSz="914400" rtl="0" eaLnBrk="1" fontAlgn="auto" latinLnBrk="0" hangingPunct="1">
              <a:lnSpc>
                <a:spcPct val="110000"/>
              </a:lnSpc>
              <a:spcBef>
                <a:spcPct val="20000"/>
              </a:spcBef>
              <a:spcAft>
                <a:spcPts val="0"/>
              </a:spcAft>
              <a:buClr>
                <a:schemeClr val="accent2"/>
              </a:buClr>
              <a:buSzPct val="70000"/>
              <a:buFont typeface="Wingdings"/>
              <a:buChar char=""/>
              <a:tabLst/>
              <a:defRPr/>
            </a:pP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论文要写这么多字啊（</a:t>
            </a:r>
            <a:r>
              <a:rPr kumimoji="0" lang="en-US" altLang="zh-CN" sz="2000" b="1" i="0" u="none" strike="noStrike" kern="1200" cap="none" spc="0" normalizeH="0" baseline="0" noProof="0" dirty="0" err="1" smtClean="0">
                <a:ln>
                  <a:noFill/>
                </a:ln>
                <a:solidFill>
                  <a:schemeClr val="accent1">
                    <a:lumMod val="75000"/>
                  </a:schemeClr>
                </a:solidFill>
                <a:effectLst/>
                <a:uLnTx/>
                <a:uFillTx/>
                <a:latin typeface="宋体" pitchFamily="2" charset="-122"/>
              </a:rPr>
              <a:t>zìza</a:t>
            </a:r>
            <a:r>
              <a:rPr kumimoji="0" lang="zh-CN" altLang="en-US" sz="2000" b="1" i="0" u="none" strike="noStrike" kern="1200" cap="none" spc="0" normalizeH="0" baseline="0" noProof="0" dirty="0" smtClean="0">
                <a:ln>
                  <a:noFill/>
                </a:ln>
                <a:solidFill>
                  <a:schemeClr val="accent1">
                    <a:lumMod val="75000"/>
                  </a:schemeClr>
                </a:solidFill>
                <a:effectLst/>
                <a:uLnTx/>
                <a:uFillTx/>
                <a:latin typeface="宋体" pitchFamily="2" charset="-122"/>
              </a:rPr>
              <a:t>）！　　　　</a:t>
            </a:r>
          </a:p>
          <a:p>
            <a:pPr marL="548640" lvl="1" indent="-274320" fontAlgn="auto">
              <a:lnSpc>
                <a:spcPct val="110000"/>
              </a:lnSpc>
              <a:spcBef>
                <a:spcPct val="20000"/>
              </a:spcBef>
              <a:spcAft>
                <a:spcPts val="0"/>
              </a:spcAft>
              <a:buClr>
                <a:schemeClr val="accent2"/>
              </a:buClr>
              <a:buSzPct val="70000"/>
              <a:buFont typeface="Wingdings"/>
              <a:buChar char=""/>
            </a:pPr>
            <a:r>
              <a:rPr lang="zh-CN" altLang="en-US" sz="2000" b="1" dirty="0" smtClean="0">
                <a:solidFill>
                  <a:schemeClr val="accent1">
                    <a:lumMod val="75000"/>
                  </a:schemeClr>
                </a:solidFill>
                <a:latin typeface="宋体" pitchFamily="2" charset="-122"/>
              </a:rPr>
              <a:t>你有什么事啊（</a:t>
            </a:r>
            <a:r>
              <a:rPr lang="en-US" altLang="zh-CN" sz="2000" b="1" dirty="0" err="1" smtClean="0">
                <a:solidFill>
                  <a:schemeClr val="accent1">
                    <a:lumMod val="75000"/>
                  </a:schemeClr>
                </a:solidFill>
                <a:latin typeface="宋体" pitchFamily="2" charset="-122"/>
              </a:rPr>
              <a:t>shìra</a:t>
            </a:r>
            <a:r>
              <a:rPr lang="zh-CN" altLang="en-US" sz="2000" b="1" dirty="0" smtClean="0">
                <a:solidFill>
                  <a:schemeClr val="accent1">
                    <a:lumMod val="75000"/>
                  </a:schemeClr>
                </a:solidFill>
                <a:latin typeface="宋体" pitchFamily="2" charset="-122"/>
              </a:rPr>
              <a:t>）！</a:t>
            </a:r>
            <a:endParaRPr kumimoji="0" lang="zh-CN" altLang="en-US" sz="2000" b="1" i="0" u="none" strike="noStrike" kern="1200" cap="none" spc="0" normalizeH="0" baseline="0" noProof="0" dirty="0">
              <a:ln>
                <a:noFill/>
              </a:ln>
              <a:solidFill>
                <a:schemeClr val="accent1">
                  <a:lumMod val="75000"/>
                </a:schemeClr>
              </a:solidFill>
              <a:effectLst/>
              <a:uLnTx/>
              <a:uFillTx/>
              <a:latin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in)">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in)">
                                      <p:cBhvr>
                                        <p:cTn id="23" dur="500"/>
                                        <p:tgtEl>
                                          <p:spTgt spid="5">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ox(in)">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ox(in)">
                                      <p:cBhvr>
                                        <p:cTn id="31" dur="500"/>
                                        <p:tgtEl>
                                          <p:spTgt spid="5">
                                            <p:txEl>
                                              <p:pRg st="6" end="6"/>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ox(in)">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box(in)">
                                      <p:cBhvr>
                                        <p:cTn id="39" dur="500"/>
                                        <p:tgtEl>
                                          <p:spTgt spid="5">
                                            <p:txEl>
                                              <p:pRg st="8" end="8"/>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box(in)">
                                      <p:cBhvr>
                                        <p:cTn id="42" dur="500"/>
                                        <p:tgtEl>
                                          <p:spTgt spid="5">
                                            <p:txEl>
                                              <p:pRg st="9" end="9"/>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box(in)">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练    习</a:t>
            </a:r>
            <a:endParaRPr lang="zh-CN" altLang="en-US" b="1" dirty="0">
              <a:solidFill>
                <a:schemeClr val="bg2">
                  <a:lumMod val="50000"/>
                </a:schemeClr>
              </a:solidFill>
              <a:latin typeface="华文新魏" pitchFamily="2" charset="-122"/>
              <a:ea typeface="华文新魏" pitchFamily="2" charset="-122"/>
            </a:endParaRPr>
          </a:p>
        </p:txBody>
      </p:sp>
      <p:sp>
        <p:nvSpPr>
          <p:cNvPr id="192515" name="Rectangle 3"/>
          <p:cNvSpPr>
            <a:spLocks noGrp="1" noChangeArrowheads="1"/>
          </p:cNvSpPr>
          <p:nvPr>
            <p:ph sz="quarter" idx="1"/>
          </p:nvPr>
        </p:nvSpPr>
        <p:spPr>
          <a:xfrm>
            <a:off x="228600" y="1527048"/>
            <a:ext cx="8577072" cy="5102352"/>
          </a:xfrm>
        </p:spPr>
        <p:txBody>
          <a:bodyPr/>
          <a:lstStyle/>
          <a:p>
            <a:pPr>
              <a:lnSpc>
                <a:spcPct val="150000"/>
              </a:lnSpc>
              <a:buFont typeface="Wingdings" pitchFamily="2" charset="2"/>
              <a:buNone/>
            </a:pPr>
            <a:r>
              <a:rPr lang="zh-CN" altLang="en-US" b="1" dirty="0" smtClean="0">
                <a:solidFill>
                  <a:schemeClr val="bg2">
                    <a:lumMod val="50000"/>
                  </a:schemeClr>
                </a:solidFill>
                <a:latin typeface="楷体_GB2312" pitchFamily="49" charset="-122"/>
                <a:ea typeface="楷体_GB2312" pitchFamily="49" charset="-122"/>
              </a:rPr>
              <a:t>      看</a:t>
            </a:r>
            <a:r>
              <a:rPr lang="zh-CN" altLang="en-US" b="1" dirty="0">
                <a:solidFill>
                  <a:schemeClr val="bg2">
                    <a:lumMod val="50000"/>
                  </a:schemeClr>
                </a:solidFill>
                <a:latin typeface="楷体_GB2312" pitchFamily="49" charset="-122"/>
                <a:ea typeface="楷体_GB2312" pitchFamily="49" charset="-122"/>
              </a:rPr>
              <a:t>啊</a:t>
            </a:r>
            <a:r>
              <a:rPr lang="en-US" altLang="zh-CN" b="1" baseline="30000" dirty="0">
                <a:solidFill>
                  <a:schemeClr val="bg2">
                    <a:lumMod val="50000"/>
                  </a:schemeClr>
                </a:solidFill>
                <a:latin typeface="楷体_GB2312" pitchFamily="49" charset="-122"/>
                <a:ea typeface="楷体_GB2312" pitchFamily="49" charset="-122"/>
              </a:rPr>
              <a:t>1</a:t>
            </a:r>
            <a:r>
              <a:rPr lang="zh-CN" altLang="en-US" b="1" dirty="0">
                <a:solidFill>
                  <a:schemeClr val="bg2">
                    <a:lumMod val="50000"/>
                  </a:schemeClr>
                </a:solidFill>
                <a:latin typeface="楷体_GB2312" pitchFamily="49" charset="-122"/>
                <a:ea typeface="楷体_GB2312" pitchFamily="49" charset="-122"/>
              </a:rPr>
              <a:t>，多美的一幅画啊</a:t>
            </a:r>
            <a:r>
              <a:rPr lang="en-US" altLang="zh-CN" b="1" baseline="30000" dirty="0">
                <a:solidFill>
                  <a:schemeClr val="bg2">
                    <a:lumMod val="50000"/>
                  </a:schemeClr>
                </a:solidFill>
                <a:latin typeface="楷体_GB2312" pitchFamily="49" charset="-122"/>
                <a:ea typeface="楷体_GB2312" pitchFamily="49" charset="-122"/>
              </a:rPr>
              <a:t>2</a:t>
            </a:r>
            <a:r>
              <a:rPr lang="zh-CN" altLang="en-US" b="1" dirty="0">
                <a:solidFill>
                  <a:schemeClr val="bg2">
                    <a:lumMod val="50000"/>
                  </a:schemeClr>
                </a:solidFill>
                <a:latin typeface="楷体_GB2312" pitchFamily="49" charset="-122"/>
                <a:ea typeface="楷体_GB2312" pitchFamily="49" charset="-122"/>
              </a:rPr>
              <a:t>！那上面有</a:t>
            </a:r>
            <a:r>
              <a:rPr lang="zh-CN" altLang="en-US" b="1" dirty="0" smtClean="0">
                <a:solidFill>
                  <a:schemeClr val="bg2">
                    <a:lumMod val="50000"/>
                  </a:schemeClr>
                </a:solidFill>
                <a:latin typeface="楷体_GB2312" pitchFamily="49" charset="-122"/>
                <a:ea typeface="楷体_GB2312" pitchFamily="49" charset="-122"/>
              </a:rPr>
              <a:t>山啊</a:t>
            </a:r>
            <a:r>
              <a:rPr lang="en-US" altLang="zh-CN" b="1" baseline="30000" dirty="0">
                <a:solidFill>
                  <a:schemeClr val="bg2">
                    <a:lumMod val="50000"/>
                  </a:schemeClr>
                </a:solidFill>
                <a:latin typeface="楷体_GB2312" pitchFamily="49" charset="-122"/>
                <a:ea typeface="楷体_GB2312" pitchFamily="49" charset="-122"/>
              </a:rPr>
              <a:t>3</a:t>
            </a:r>
            <a:r>
              <a:rPr lang="zh-CN" altLang="en-US" b="1" dirty="0">
                <a:solidFill>
                  <a:schemeClr val="bg2">
                    <a:lumMod val="50000"/>
                  </a:schemeClr>
                </a:solidFill>
                <a:latin typeface="楷体_GB2312" pitchFamily="49" charset="-122"/>
                <a:ea typeface="楷体_GB2312" pitchFamily="49" charset="-122"/>
              </a:rPr>
              <a:t>，水啊</a:t>
            </a:r>
            <a:r>
              <a:rPr lang="en-US" altLang="zh-CN" b="1" baseline="30000" dirty="0">
                <a:solidFill>
                  <a:schemeClr val="bg2">
                    <a:lumMod val="50000"/>
                  </a:schemeClr>
                </a:solidFill>
                <a:latin typeface="楷体_GB2312" pitchFamily="49" charset="-122"/>
                <a:ea typeface="楷体_GB2312" pitchFamily="49" charset="-122"/>
              </a:rPr>
              <a:t>4</a:t>
            </a:r>
            <a:r>
              <a:rPr lang="zh-CN" altLang="en-US" b="1" baseline="30000" dirty="0">
                <a:solidFill>
                  <a:schemeClr val="bg2">
                    <a:lumMod val="50000"/>
                  </a:schemeClr>
                </a:solidFill>
                <a:latin typeface="楷体_GB2312" pitchFamily="49" charset="-122"/>
                <a:ea typeface="楷体_GB2312" pitchFamily="49" charset="-122"/>
              </a:rPr>
              <a:t>，</a:t>
            </a:r>
            <a:r>
              <a:rPr lang="zh-CN" altLang="en-US" b="1" dirty="0">
                <a:solidFill>
                  <a:schemeClr val="bg2">
                    <a:lumMod val="50000"/>
                  </a:schemeClr>
                </a:solidFill>
                <a:latin typeface="楷体_GB2312" pitchFamily="49" charset="-122"/>
                <a:ea typeface="楷体_GB2312" pitchFamily="49" charset="-122"/>
              </a:rPr>
              <a:t>树啊</a:t>
            </a:r>
            <a:r>
              <a:rPr lang="en-US" altLang="zh-CN" b="1" baseline="30000" dirty="0">
                <a:solidFill>
                  <a:schemeClr val="bg2">
                    <a:lumMod val="50000"/>
                  </a:schemeClr>
                </a:solidFill>
                <a:latin typeface="楷体_GB2312" pitchFamily="49" charset="-122"/>
                <a:ea typeface="楷体_GB2312" pitchFamily="49" charset="-122"/>
              </a:rPr>
              <a:t>5</a:t>
            </a:r>
            <a:r>
              <a:rPr lang="zh-CN" altLang="en-US" b="1" dirty="0">
                <a:solidFill>
                  <a:schemeClr val="bg2">
                    <a:lumMod val="50000"/>
                  </a:schemeClr>
                </a:solidFill>
                <a:latin typeface="楷体_GB2312" pitchFamily="49" charset="-122"/>
                <a:ea typeface="楷体_GB2312" pitchFamily="49" charset="-122"/>
              </a:rPr>
              <a:t>，花儿啊</a:t>
            </a:r>
            <a:r>
              <a:rPr lang="en-US" altLang="zh-CN" b="1" baseline="30000" dirty="0">
                <a:solidFill>
                  <a:schemeClr val="bg2">
                    <a:lumMod val="50000"/>
                  </a:schemeClr>
                </a:solidFill>
                <a:latin typeface="楷体_GB2312" pitchFamily="49" charset="-122"/>
                <a:ea typeface="楷体_GB2312" pitchFamily="49" charset="-122"/>
              </a:rPr>
              <a:t>6</a:t>
            </a:r>
            <a:r>
              <a:rPr lang="zh-CN" altLang="en-US" b="1" dirty="0">
                <a:solidFill>
                  <a:schemeClr val="bg2">
                    <a:lumMod val="50000"/>
                  </a:schemeClr>
                </a:solidFill>
                <a:latin typeface="楷体_GB2312" pitchFamily="49" charset="-122"/>
                <a:ea typeface="楷体_GB2312" pitchFamily="49" charset="-122"/>
              </a:rPr>
              <a:t>，还有许多小动物呢，有公鸡啊</a:t>
            </a:r>
            <a:r>
              <a:rPr lang="en-US" altLang="zh-CN" b="1" baseline="30000" dirty="0">
                <a:solidFill>
                  <a:schemeClr val="bg2">
                    <a:lumMod val="50000"/>
                  </a:schemeClr>
                </a:solidFill>
                <a:latin typeface="楷体_GB2312" pitchFamily="49" charset="-122"/>
                <a:ea typeface="楷体_GB2312" pitchFamily="49" charset="-122"/>
              </a:rPr>
              <a:t>7</a:t>
            </a:r>
            <a:r>
              <a:rPr lang="zh-CN" altLang="en-US" b="1" dirty="0">
                <a:solidFill>
                  <a:schemeClr val="bg2">
                    <a:lumMod val="50000"/>
                  </a:schemeClr>
                </a:solidFill>
                <a:latin typeface="楷体_GB2312" pitchFamily="49" charset="-122"/>
                <a:ea typeface="楷体_GB2312" pitchFamily="49" charset="-122"/>
              </a:rPr>
              <a:t>，白鸭啊</a:t>
            </a:r>
            <a:r>
              <a:rPr lang="en-US" altLang="zh-CN" b="1" baseline="30000" dirty="0">
                <a:solidFill>
                  <a:schemeClr val="bg2">
                    <a:lumMod val="50000"/>
                  </a:schemeClr>
                </a:solidFill>
                <a:latin typeface="楷体_GB2312" pitchFamily="49" charset="-122"/>
                <a:ea typeface="楷体_GB2312" pitchFamily="49" charset="-122"/>
              </a:rPr>
              <a:t>8</a:t>
            </a:r>
            <a:r>
              <a:rPr lang="zh-CN" altLang="en-US" b="1" dirty="0">
                <a:solidFill>
                  <a:schemeClr val="bg2">
                    <a:lumMod val="50000"/>
                  </a:schemeClr>
                </a:solidFill>
                <a:latin typeface="楷体_GB2312" pitchFamily="49" charset="-122"/>
                <a:ea typeface="楷体_GB2312" pitchFamily="49" charset="-122"/>
              </a:rPr>
              <a:t>，猪啊</a:t>
            </a:r>
            <a:r>
              <a:rPr lang="en-US" altLang="zh-CN" b="1" baseline="30000" dirty="0">
                <a:solidFill>
                  <a:schemeClr val="bg2">
                    <a:lumMod val="50000"/>
                  </a:schemeClr>
                </a:solidFill>
                <a:latin typeface="楷体_GB2312" pitchFamily="49" charset="-122"/>
                <a:ea typeface="楷体_GB2312" pitchFamily="49" charset="-122"/>
              </a:rPr>
              <a:t>9</a:t>
            </a:r>
            <a:r>
              <a:rPr lang="zh-CN" altLang="en-US" b="1" dirty="0">
                <a:solidFill>
                  <a:schemeClr val="bg2">
                    <a:lumMod val="50000"/>
                  </a:schemeClr>
                </a:solidFill>
                <a:latin typeface="楷体_GB2312" pitchFamily="49" charset="-122"/>
                <a:ea typeface="楷体_GB2312" pitchFamily="49" charset="-122"/>
              </a:rPr>
              <a:t>，羊啊</a:t>
            </a:r>
            <a:r>
              <a:rPr lang="en-US" altLang="zh-CN" b="1" baseline="30000" dirty="0">
                <a:solidFill>
                  <a:schemeClr val="bg2">
                    <a:lumMod val="50000"/>
                  </a:schemeClr>
                </a:solidFill>
                <a:latin typeface="楷体_GB2312" pitchFamily="49" charset="-122"/>
                <a:ea typeface="楷体_GB2312" pitchFamily="49" charset="-122"/>
              </a:rPr>
              <a:t>10</a:t>
            </a:r>
            <a:r>
              <a:rPr lang="zh-CN" altLang="en-US" b="1" dirty="0">
                <a:solidFill>
                  <a:schemeClr val="bg2">
                    <a:lumMod val="50000"/>
                  </a:schemeClr>
                </a:solidFill>
                <a:latin typeface="楷体_GB2312" pitchFamily="49" charset="-122"/>
                <a:ea typeface="楷体_GB2312" pitchFamily="49" charset="-122"/>
              </a:rPr>
              <a:t>，大水牛啊</a:t>
            </a:r>
            <a:r>
              <a:rPr lang="en-US" altLang="zh-CN" b="1" baseline="30000" dirty="0">
                <a:solidFill>
                  <a:schemeClr val="bg2">
                    <a:lumMod val="50000"/>
                  </a:schemeClr>
                </a:solidFill>
                <a:latin typeface="楷体_GB2312" pitchFamily="49" charset="-122"/>
                <a:ea typeface="楷体_GB2312" pitchFamily="49" charset="-122"/>
              </a:rPr>
              <a:t>11</a:t>
            </a:r>
            <a:r>
              <a:rPr lang="zh-CN" altLang="en-US" b="1" dirty="0">
                <a:solidFill>
                  <a:schemeClr val="bg2">
                    <a:lumMod val="50000"/>
                  </a:schemeClr>
                </a:solidFill>
                <a:latin typeface="楷体_GB2312" pitchFamily="49" charset="-122"/>
                <a:ea typeface="楷体_GB2312" pitchFamily="49" charset="-122"/>
              </a:rPr>
              <a:t>，枣红马啊</a:t>
            </a:r>
            <a:r>
              <a:rPr lang="en-US" altLang="zh-CN" b="1" baseline="30000" dirty="0">
                <a:solidFill>
                  <a:schemeClr val="bg2">
                    <a:lumMod val="50000"/>
                  </a:schemeClr>
                </a:solidFill>
                <a:latin typeface="楷体_GB2312" pitchFamily="49" charset="-122"/>
                <a:ea typeface="楷体_GB2312" pitchFamily="49" charset="-122"/>
              </a:rPr>
              <a:t>12</a:t>
            </a:r>
            <a:r>
              <a:rPr lang="zh-CN" altLang="en-US" b="1" dirty="0">
                <a:solidFill>
                  <a:schemeClr val="bg2">
                    <a:lumMod val="50000"/>
                  </a:schemeClr>
                </a:solidFill>
                <a:latin typeface="楷体_GB2312" pitchFamily="49" charset="-122"/>
                <a:ea typeface="楷体_GB2312" pitchFamily="49" charset="-122"/>
              </a:rPr>
              <a:t>，还有一只小白兔啊</a:t>
            </a:r>
            <a:r>
              <a:rPr lang="en-US" altLang="zh-CN" b="1" baseline="30000" dirty="0">
                <a:solidFill>
                  <a:schemeClr val="bg2">
                    <a:lumMod val="50000"/>
                  </a:schemeClr>
                </a:solidFill>
                <a:latin typeface="楷体_GB2312" pitchFamily="49" charset="-122"/>
                <a:ea typeface="楷体_GB2312" pitchFamily="49" charset="-122"/>
              </a:rPr>
              <a:t>13</a:t>
            </a:r>
            <a:r>
              <a:rPr lang="zh-CN" altLang="en-US" b="1" dirty="0">
                <a:solidFill>
                  <a:schemeClr val="bg2">
                    <a:lumMod val="50000"/>
                  </a:schemeClr>
                </a:solidFill>
                <a:latin typeface="楷体_GB2312" pitchFamily="49" charset="-122"/>
                <a:ea typeface="楷体_GB2312" pitchFamily="49" charset="-122"/>
              </a:rPr>
              <a:t>，多热闹啊</a:t>
            </a:r>
            <a:r>
              <a:rPr lang="en-US" altLang="zh-CN" b="1" baseline="30000" dirty="0">
                <a:solidFill>
                  <a:schemeClr val="bg2">
                    <a:lumMod val="50000"/>
                  </a:schemeClr>
                </a:solidFill>
                <a:latin typeface="楷体_GB2312" pitchFamily="49" charset="-122"/>
                <a:ea typeface="楷体_GB2312" pitchFamily="49" charset="-122"/>
              </a:rPr>
              <a:t>14</a:t>
            </a:r>
            <a:r>
              <a:rPr lang="zh-CN" altLang="en-US" b="1" dirty="0">
                <a:solidFill>
                  <a:schemeClr val="bg2">
                    <a:lumMod val="50000"/>
                  </a:schemeClr>
                </a:solidFill>
                <a:latin typeface="楷体_GB2312" pitchFamily="49" charset="-122"/>
                <a:ea typeface="楷体_GB2312" pitchFamily="49" charset="-122"/>
              </a:rPr>
              <a:t>！</a:t>
            </a:r>
          </a:p>
          <a:p>
            <a:pPr>
              <a:lnSpc>
                <a:spcPct val="150000"/>
              </a:lnSpc>
              <a:buFont typeface="Wingdings" pitchFamily="2" charset="2"/>
              <a:buNone/>
            </a:pPr>
            <a:r>
              <a:rPr lang="zh-CN" altLang="en-US" b="1" dirty="0" smtClean="0">
                <a:solidFill>
                  <a:schemeClr val="bg2">
                    <a:lumMod val="50000"/>
                  </a:schemeClr>
                </a:solidFill>
                <a:latin typeface="楷体_GB2312" pitchFamily="49" charset="-122"/>
                <a:ea typeface="楷体_GB2312" pitchFamily="49" charset="-122"/>
              </a:rPr>
              <a:t>      是</a:t>
            </a:r>
            <a:r>
              <a:rPr lang="zh-CN" altLang="en-US" b="1" dirty="0">
                <a:solidFill>
                  <a:schemeClr val="bg2">
                    <a:lumMod val="50000"/>
                  </a:schemeClr>
                </a:solidFill>
                <a:latin typeface="楷体_GB2312" pitchFamily="49" charset="-122"/>
                <a:ea typeface="楷体_GB2312" pitchFamily="49" charset="-122"/>
              </a:rPr>
              <a:t>啊</a:t>
            </a:r>
            <a:r>
              <a:rPr lang="en-US" altLang="zh-CN" b="1" baseline="30000" dirty="0">
                <a:solidFill>
                  <a:schemeClr val="bg2">
                    <a:lumMod val="50000"/>
                  </a:schemeClr>
                </a:solidFill>
                <a:latin typeface="楷体_GB2312" pitchFamily="49" charset="-122"/>
                <a:ea typeface="楷体_GB2312" pitchFamily="49" charset="-122"/>
              </a:rPr>
              <a:t>15</a:t>
            </a:r>
            <a:r>
              <a:rPr lang="zh-CN" altLang="en-US" b="1" dirty="0">
                <a:solidFill>
                  <a:schemeClr val="bg2">
                    <a:lumMod val="50000"/>
                  </a:schemeClr>
                </a:solidFill>
                <a:latin typeface="楷体_GB2312" pitchFamily="49" charset="-122"/>
                <a:ea typeface="楷体_GB2312" pitchFamily="49" charset="-122"/>
              </a:rPr>
              <a:t>，画得就像真的一样啊</a:t>
            </a:r>
            <a:r>
              <a:rPr lang="en-US" altLang="zh-CN" b="1" baseline="30000" dirty="0">
                <a:solidFill>
                  <a:schemeClr val="bg2">
                    <a:lumMod val="50000"/>
                  </a:schemeClr>
                </a:solidFill>
                <a:latin typeface="楷体_GB2312" pitchFamily="49" charset="-122"/>
                <a:ea typeface="楷体_GB2312" pitchFamily="49" charset="-122"/>
              </a:rPr>
              <a:t>16</a:t>
            </a:r>
            <a:r>
              <a:rPr lang="zh-CN" altLang="en-US" b="1" dirty="0" smtClean="0">
                <a:solidFill>
                  <a:schemeClr val="bg2">
                    <a:lumMod val="50000"/>
                  </a:schemeClr>
                </a:solidFill>
                <a:latin typeface="楷体_GB2312" pitchFamily="49" charset="-122"/>
                <a:ea typeface="楷体_GB2312" pitchFamily="49" charset="-122"/>
              </a:rPr>
              <a:t>！</a:t>
            </a:r>
            <a:endParaRPr lang="en-US" altLang="zh-CN" b="1" dirty="0" smtClean="0">
              <a:solidFill>
                <a:schemeClr val="bg2">
                  <a:lumMod val="50000"/>
                </a:schemeClr>
              </a:solidFill>
              <a:latin typeface="楷体_GB2312" pitchFamily="49" charset="-122"/>
              <a:ea typeface="楷体_GB2312" pitchFamily="49" charset="-122"/>
            </a:endParaRPr>
          </a:p>
          <a:p>
            <a:pPr>
              <a:lnSpc>
                <a:spcPct val="150000"/>
              </a:lnSpc>
              <a:buFont typeface="Wingdings" pitchFamily="2" charset="2"/>
              <a:buChar char="l"/>
            </a:pPr>
            <a:endParaRPr lang="en-US" altLang="zh-CN" sz="800" b="1" dirty="0" smtClean="0">
              <a:solidFill>
                <a:schemeClr val="accent1">
                  <a:lumMod val="75000"/>
                </a:schemeClr>
              </a:solidFill>
              <a:latin typeface="宋体" pitchFamily="2" charset="-122"/>
              <a:ea typeface="宋体" pitchFamily="2" charset="-122"/>
            </a:endParaRPr>
          </a:p>
          <a:p>
            <a:pPr>
              <a:lnSpc>
                <a:spcPct val="150000"/>
              </a:lnSpc>
              <a:buFont typeface="Wingdings" pitchFamily="2" charset="2"/>
              <a:buChar char="l"/>
            </a:pPr>
            <a:r>
              <a:rPr lang="zh-CN" altLang="en-US" sz="2200" b="1" dirty="0" smtClean="0">
                <a:solidFill>
                  <a:schemeClr val="accent1">
                    <a:lumMod val="75000"/>
                  </a:schemeClr>
                </a:solidFill>
                <a:latin typeface="宋体" pitchFamily="2" charset="-122"/>
                <a:ea typeface="宋体" pitchFamily="2" charset="-122"/>
              </a:rPr>
              <a:t>不需死记硬背，只要将前一个音节顺势连读“</a:t>
            </a:r>
            <a:r>
              <a:rPr lang="en-US" altLang="zh-CN" sz="2200" b="1" dirty="0" smtClean="0">
                <a:solidFill>
                  <a:schemeClr val="accent1">
                    <a:lumMod val="75000"/>
                  </a:schemeClr>
                </a:solidFill>
                <a:latin typeface="宋体" pitchFamily="2" charset="-122"/>
                <a:ea typeface="宋体" pitchFamily="2" charset="-122"/>
              </a:rPr>
              <a:t>a”</a:t>
            </a:r>
            <a:r>
              <a:rPr lang="zh-CN" altLang="en-US" sz="2200" b="1" dirty="0" smtClean="0">
                <a:solidFill>
                  <a:schemeClr val="accent1">
                    <a:lumMod val="75000"/>
                  </a:schemeClr>
                </a:solidFill>
                <a:latin typeface="宋体" pitchFamily="2" charset="-122"/>
                <a:ea typeface="宋体" pitchFamily="2" charset="-122"/>
              </a:rPr>
              <a:t>，自然就会念出“</a:t>
            </a:r>
            <a:r>
              <a:rPr lang="en-US" altLang="zh-CN" sz="2200" b="1" dirty="0" smtClean="0">
                <a:solidFill>
                  <a:schemeClr val="accent1">
                    <a:lumMod val="75000"/>
                  </a:schemeClr>
                </a:solidFill>
                <a:latin typeface="宋体" pitchFamily="2" charset="-122"/>
                <a:ea typeface="宋体" pitchFamily="2" charset="-122"/>
              </a:rPr>
              <a:t>a”</a:t>
            </a:r>
            <a:r>
              <a:rPr lang="zh-CN" altLang="en-US" sz="2200" b="1" dirty="0" smtClean="0">
                <a:solidFill>
                  <a:schemeClr val="accent1">
                    <a:lumMod val="75000"/>
                  </a:schemeClr>
                </a:solidFill>
                <a:latin typeface="宋体" pitchFamily="2" charset="-122"/>
                <a:ea typeface="宋体" pitchFamily="2" charset="-122"/>
              </a:rPr>
              <a:t>的变音来。</a:t>
            </a:r>
            <a:endParaRPr lang="zh-CN" altLang="en-US" sz="2200" b="1" dirty="0">
              <a:solidFill>
                <a:schemeClr val="accent1">
                  <a:lumMod val="75000"/>
                </a:schemeClr>
              </a:solidFill>
              <a:latin typeface="宋体" pitchFamily="2" charset="-122"/>
              <a:ea typeface="宋体" pitchFamily="2" charset="-122"/>
            </a:endParaRPr>
          </a:p>
          <a:p>
            <a:endParaRPr lang="en-US" altLang="zh-CN"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答    案</a:t>
            </a:r>
            <a:endParaRPr lang="zh-CN" altLang="en-US" b="1" dirty="0">
              <a:solidFill>
                <a:schemeClr val="bg2">
                  <a:lumMod val="50000"/>
                </a:schemeClr>
              </a:solidFill>
              <a:latin typeface="华文新魏" pitchFamily="2" charset="-122"/>
              <a:ea typeface="华文新魏" pitchFamily="2" charset="-122"/>
            </a:endParaRPr>
          </a:p>
        </p:txBody>
      </p:sp>
      <p:sp>
        <p:nvSpPr>
          <p:cNvPr id="193539" name="Rectangle 3"/>
          <p:cNvSpPr>
            <a:spLocks noGrp="1" noChangeArrowheads="1"/>
          </p:cNvSpPr>
          <p:nvPr>
            <p:ph sz="quarter" idx="1"/>
          </p:nvPr>
        </p:nvSpPr>
        <p:spPr>
          <a:xfrm>
            <a:off x="457200" y="1600200"/>
            <a:ext cx="8229600" cy="5105400"/>
          </a:xfrm>
        </p:spPr>
        <p:txBody>
          <a:bodyPr>
            <a:normAutofit lnSpcReduction="10000"/>
          </a:bodyPr>
          <a:lstStyle/>
          <a:p>
            <a:pPr>
              <a:lnSpc>
                <a:spcPct val="150000"/>
              </a:lnSpc>
              <a:buFont typeface="Wingdings" pitchFamily="2" charset="2"/>
              <a:buNone/>
            </a:pPr>
            <a:r>
              <a:rPr lang="zh-CN" altLang="en-US" b="1" dirty="0" smtClean="0">
                <a:solidFill>
                  <a:schemeClr val="bg2">
                    <a:lumMod val="50000"/>
                  </a:schemeClr>
                </a:solidFill>
                <a:latin typeface="楷体_GB2312" pitchFamily="49" charset="-122"/>
                <a:ea typeface="楷体_GB2312" pitchFamily="49" charset="-122"/>
              </a:rPr>
              <a:t>      看</a:t>
            </a:r>
            <a:r>
              <a:rPr lang="zh-CN" altLang="en-US" b="1" dirty="0">
                <a:solidFill>
                  <a:schemeClr val="bg2">
                    <a:lumMod val="50000"/>
                  </a:schemeClr>
                </a:solidFill>
                <a:latin typeface="楷体_GB2312" pitchFamily="49" charset="-122"/>
                <a:ea typeface="楷体_GB2312" pitchFamily="49" charset="-122"/>
              </a:rPr>
              <a:t>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na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，多美的一幅画（儿）啊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2(</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ra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！那上面有山啊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3(</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na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，水啊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4(</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ya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，树啊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5(</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wa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en-US" altLang="zh-CN" b="1" dirty="0">
                <a:solidFill>
                  <a:schemeClr val="bg2">
                    <a:lumMod val="50000"/>
                  </a:schemeClr>
                </a:solidFill>
                <a:latin typeface="楷体_GB2312" pitchFamily="49" charset="-122"/>
                <a:ea typeface="楷体_GB2312" pitchFamily="49" charset="-122"/>
              </a:rPr>
              <a:t> , </a:t>
            </a:r>
            <a:r>
              <a:rPr lang="zh-CN" altLang="en-US" b="1" dirty="0" smtClean="0">
                <a:solidFill>
                  <a:schemeClr val="bg2">
                    <a:lumMod val="50000"/>
                  </a:schemeClr>
                </a:solidFill>
                <a:latin typeface="楷体_GB2312" pitchFamily="49" charset="-122"/>
                <a:ea typeface="楷体_GB2312" pitchFamily="49" charset="-122"/>
              </a:rPr>
              <a:t>花儿</a:t>
            </a:r>
            <a:r>
              <a:rPr lang="zh-CN" altLang="en-US" b="1" dirty="0">
                <a:solidFill>
                  <a:schemeClr val="bg2">
                    <a:lumMod val="50000"/>
                  </a:schemeClr>
                </a:solidFill>
                <a:latin typeface="楷体_GB2312" pitchFamily="49" charset="-122"/>
                <a:ea typeface="楷体_GB2312" pitchFamily="49" charset="-122"/>
              </a:rPr>
              <a:t>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6(</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ra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，还有许多小动物呢，有公鸡啊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7(</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ya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，白鸭啊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8(</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ya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，猪啊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9(</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wa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，羊啊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10(</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nga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，大水牛啊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11(</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wa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，枣红马啊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12(</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ya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 还有一只小白兔啊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13(</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wa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，多热闹啊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14(</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wa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a:t>
            </a:r>
          </a:p>
          <a:p>
            <a:pPr>
              <a:lnSpc>
                <a:spcPct val="150000"/>
              </a:lnSpc>
              <a:buFont typeface="Wingdings" pitchFamily="2" charset="2"/>
              <a:buNone/>
            </a:pPr>
            <a:r>
              <a:rPr lang="zh-CN" altLang="en-US" b="1" dirty="0" smtClean="0">
                <a:solidFill>
                  <a:schemeClr val="bg2">
                    <a:lumMod val="50000"/>
                  </a:schemeClr>
                </a:solidFill>
                <a:latin typeface="楷体_GB2312" pitchFamily="49" charset="-122"/>
                <a:ea typeface="楷体_GB2312" pitchFamily="49" charset="-122"/>
              </a:rPr>
              <a:t>      是</a:t>
            </a:r>
            <a:r>
              <a:rPr lang="zh-CN" altLang="en-US" b="1" dirty="0">
                <a:solidFill>
                  <a:schemeClr val="bg2">
                    <a:lumMod val="50000"/>
                  </a:schemeClr>
                </a:solidFill>
                <a:latin typeface="楷体_GB2312" pitchFamily="49" charset="-122"/>
                <a:ea typeface="楷体_GB2312" pitchFamily="49" charset="-122"/>
              </a:rPr>
              <a:t>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15(</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ra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，画得就像真的一样啊</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16(</a:t>
            </a:r>
            <a:r>
              <a:rPr lang="en-US" altLang="zh-CN" b="1" baseline="30000" dirty="0" err="1">
                <a:solidFill>
                  <a:schemeClr val="accent1">
                    <a:lumMod val="50000"/>
                  </a:schemeClr>
                </a:solidFill>
                <a:latin typeface="Times New Roman" pitchFamily="18" charset="0"/>
                <a:ea typeface="楷体_GB2312" pitchFamily="49" charset="-122"/>
                <a:cs typeface="Times New Roman" pitchFamily="18" charset="0"/>
              </a:rPr>
              <a:t>nga</a:t>
            </a:r>
            <a:r>
              <a:rPr lang="en-US" altLang="zh-CN" b="1" baseline="30000" dirty="0">
                <a:solidFill>
                  <a:schemeClr val="accent1">
                    <a:lumMod val="50000"/>
                  </a:schemeClr>
                </a:solidFill>
                <a:latin typeface="Times New Roman" pitchFamily="18" charset="0"/>
                <a:ea typeface="楷体_GB2312" pitchFamily="49" charset="-122"/>
                <a:cs typeface="Times New Roman" pitchFamily="18" charset="0"/>
              </a:rPr>
              <a:t>)</a:t>
            </a:r>
            <a:r>
              <a:rPr lang="zh-CN" altLang="en-US" b="1" dirty="0">
                <a:solidFill>
                  <a:schemeClr val="bg2">
                    <a:lumMod val="50000"/>
                  </a:schemeClr>
                </a:solidFill>
                <a:latin typeface="楷体_GB2312" pitchFamily="49" charset="-122"/>
                <a:ea typeface="楷体_GB2312" pitchFamily="49" charset="-122"/>
              </a:rPr>
              <a:t>！</a:t>
            </a:r>
          </a:p>
          <a:p>
            <a:pPr>
              <a:buFont typeface="Wingdings" pitchFamily="2" charset="2"/>
              <a:buNone/>
            </a:pPr>
            <a:endParaRPr lang="zh-CN" altLang="en-US" b="1" baseline="30000" dirty="0"/>
          </a:p>
          <a:p>
            <a:pPr>
              <a:buFont typeface="Wingdings" pitchFamily="2" charset="2"/>
              <a:buNone/>
            </a:pPr>
            <a:endParaRPr lang="zh-CN" altLang="en-US" sz="2800" b="1" dirty="0"/>
          </a:p>
          <a:p>
            <a:pPr>
              <a:buFont typeface="Wingdings" pitchFamily="2" charset="2"/>
              <a:buNone/>
            </a:pPr>
            <a:r>
              <a:rPr lang="zh-CN" altLang="en-US" sz="2800" dirty="0"/>
              <a:t>      </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关于朗读</a:t>
            </a:r>
          </a:p>
        </p:txBody>
      </p:sp>
      <p:sp>
        <p:nvSpPr>
          <p:cNvPr id="194563" name="Rectangle 3"/>
          <p:cNvSpPr>
            <a:spLocks noGrp="1" noChangeArrowheads="1"/>
          </p:cNvSpPr>
          <p:nvPr>
            <p:ph sz="quarter" idx="1"/>
          </p:nvPr>
        </p:nvSpPr>
        <p:spPr/>
        <p:txBody>
          <a:bodyPr>
            <a:normAutofit lnSpcReduction="10000"/>
          </a:bodyPr>
          <a:lstStyle/>
          <a:p>
            <a:pPr>
              <a:lnSpc>
                <a:spcPct val="150000"/>
              </a:lnSpc>
            </a:pPr>
            <a:r>
              <a:rPr lang="zh-CN" altLang="en-US" b="1" dirty="0">
                <a:solidFill>
                  <a:schemeClr val="bg2">
                    <a:lumMod val="50000"/>
                  </a:schemeClr>
                </a:solidFill>
                <a:latin typeface="宋体" pitchFamily="2" charset="-122"/>
                <a:ea typeface="宋体" pitchFamily="2" charset="-122"/>
              </a:rPr>
              <a:t>测试时朗读作品，要注意语音标准，克服成系统的语音缺陷，注意</a:t>
            </a:r>
            <a:r>
              <a:rPr lang="zh-CN" altLang="en-US" b="1" dirty="0" smtClean="0">
                <a:solidFill>
                  <a:schemeClr val="bg2">
                    <a:lumMod val="50000"/>
                  </a:schemeClr>
                </a:solidFill>
                <a:latin typeface="宋体" pitchFamily="2" charset="-122"/>
                <a:ea typeface="宋体" pitchFamily="2" charset="-122"/>
              </a:rPr>
              <a:t>音变和语调。</a:t>
            </a:r>
          </a:p>
          <a:p>
            <a:pPr>
              <a:lnSpc>
                <a:spcPct val="150000"/>
              </a:lnSpc>
            </a:pPr>
            <a:r>
              <a:rPr lang="zh-CN" altLang="en-US" b="1" dirty="0" smtClean="0">
                <a:solidFill>
                  <a:schemeClr val="bg2">
                    <a:lumMod val="50000"/>
                  </a:schemeClr>
                </a:solidFill>
                <a:latin typeface="宋体" pitchFamily="2" charset="-122"/>
                <a:ea typeface="宋体" pitchFamily="2" charset="-122"/>
              </a:rPr>
              <a:t>要</a:t>
            </a:r>
            <a:r>
              <a:rPr lang="zh-CN" altLang="en-US" b="1" dirty="0">
                <a:solidFill>
                  <a:schemeClr val="bg2">
                    <a:lumMod val="50000"/>
                  </a:schemeClr>
                </a:solidFill>
                <a:latin typeface="宋体" pitchFamily="2" charset="-122"/>
                <a:ea typeface="宋体" pitchFamily="2" charset="-122"/>
              </a:rPr>
              <a:t>忠于原作，不加字、漏字、改字，外国人名、地名按照篇中文字念声、韵、调</a:t>
            </a:r>
            <a:r>
              <a:rPr lang="zh-CN" altLang="en-US" b="1" dirty="0" smtClean="0">
                <a:solidFill>
                  <a:schemeClr val="bg2">
                    <a:lumMod val="50000"/>
                  </a:schemeClr>
                </a:solidFill>
                <a:latin typeface="宋体" pitchFamily="2" charset="-122"/>
                <a:ea typeface="宋体" pitchFamily="2" charset="-122"/>
              </a:rPr>
              <a:t>。例如：“莱伊恩”，</a:t>
            </a:r>
            <a:r>
              <a:rPr lang="en-US" altLang="zh-CN" b="1" dirty="0" smtClean="0">
                <a:solidFill>
                  <a:schemeClr val="bg2">
                    <a:lumMod val="50000"/>
                  </a:schemeClr>
                </a:solidFill>
                <a:latin typeface="宋体" pitchFamily="2" charset="-122"/>
                <a:ea typeface="宋体" pitchFamily="2" charset="-122"/>
              </a:rPr>
              <a:t> </a:t>
            </a:r>
            <a:r>
              <a:rPr lang="zh-CN" altLang="en-US" b="1" dirty="0" smtClean="0">
                <a:solidFill>
                  <a:schemeClr val="bg2">
                    <a:lumMod val="50000"/>
                  </a:schemeClr>
                </a:solidFill>
                <a:latin typeface="宋体" pitchFamily="2" charset="-122"/>
                <a:ea typeface="宋体" pitchFamily="2" charset="-122"/>
              </a:rPr>
              <a:t>“彼得</a:t>
            </a:r>
            <a:r>
              <a:rPr lang="en-US" altLang="zh-CN" b="1" dirty="0" smtClean="0">
                <a:solidFill>
                  <a:schemeClr val="bg2">
                    <a:lumMod val="50000"/>
                  </a:schemeClr>
                </a:solidFill>
                <a:latin typeface="宋体" pitchFamily="2" charset="-122"/>
                <a:ea typeface="宋体" pitchFamily="2" charset="-122"/>
              </a:rPr>
              <a:t>·</a:t>
            </a:r>
            <a:r>
              <a:rPr lang="zh-CN" altLang="en-US" b="1" dirty="0" smtClean="0">
                <a:solidFill>
                  <a:schemeClr val="bg2">
                    <a:lumMod val="50000"/>
                  </a:schemeClr>
                </a:solidFill>
                <a:latin typeface="宋体" pitchFamily="2" charset="-122"/>
                <a:ea typeface="宋体" pitchFamily="2" charset="-122"/>
              </a:rPr>
              <a:t>弗雷特”等。</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熟悉材料，理解文义</a:t>
            </a:r>
            <a:r>
              <a:rPr lang="zh-CN" altLang="en-US" b="1" dirty="0" smtClean="0">
                <a:solidFill>
                  <a:schemeClr val="bg2">
                    <a:lumMod val="50000"/>
                  </a:schemeClr>
                </a:solidFill>
                <a:latin typeface="宋体" pitchFamily="2" charset="-122"/>
                <a:ea typeface="宋体" pitchFamily="2" charset="-122"/>
              </a:rPr>
              <a:t>，快看慢读，合理</a:t>
            </a:r>
            <a:r>
              <a:rPr lang="zh-CN" altLang="en-US" b="1" dirty="0">
                <a:solidFill>
                  <a:schemeClr val="bg2">
                    <a:lumMod val="50000"/>
                  </a:schemeClr>
                </a:solidFill>
                <a:latin typeface="宋体" pitchFamily="2" charset="-122"/>
                <a:ea typeface="宋体" pitchFamily="2" charset="-122"/>
              </a:rPr>
              <a:t>停顿，不回读，不卡壳</a:t>
            </a:r>
            <a:r>
              <a:rPr lang="zh-CN" altLang="en-US" b="1" dirty="0" smtClean="0">
                <a:solidFill>
                  <a:schemeClr val="bg2">
                    <a:lumMod val="50000"/>
                  </a:schemeClr>
                </a:solidFill>
                <a:latin typeface="宋体" pitchFamily="2" charset="-122"/>
                <a:ea typeface="宋体" pitchFamily="2" charset="-122"/>
              </a:rPr>
              <a:t>。</a:t>
            </a:r>
            <a:endParaRPr lang="en-US" altLang="zh-CN" b="1" dirty="0" smtClean="0">
              <a:solidFill>
                <a:schemeClr val="bg2">
                  <a:lumMod val="50000"/>
                </a:schemeClr>
              </a:solidFill>
              <a:latin typeface="宋体" pitchFamily="2" charset="-122"/>
              <a:ea typeface="宋体" pitchFamily="2" charset="-122"/>
            </a:endParaRPr>
          </a:p>
          <a:p>
            <a:pPr>
              <a:lnSpc>
                <a:spcPct val="150000"/>
              </a:lnSpc>
            </a:pPr>
            <a:endParaRPr lang="zh-CN" altLang="en-US" b="1" dirty="0">
              <a:solidFill>
                <a:schemeClr val="bg2">
                  <a:lumMod val="50000"/>
                </a:schemeClr>
              </a:solidFill>
              <a:latin typeface="宋体" pitchFamily="2" charset="-122"/>
              <a:ea typeface="宋体" pitchFamily="2" charset="-122"/>
            </a:endParaRPr>
          </a:p>
          <a:p>
            <a:pPr>
              <a:lnSpc>
                <a:spcPct val="150000"/>
              </a:lnSpc>
            </a:pPr>
            <a:endParaRPr lang="en-US" altLang="zh-CN" b="1"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zh-CN" altLang="en-US" dirty="0">
                <a:solidFill>
                  <a:schemeClr val="bg2">
                    <a:lumMod val="50000"/>
                  </a:schemeClr>
                </a:solidFill>
                <a:ea typeface="华文行楷" pitchFamily="2" charset="-122"/>
              </a:rPr>
              <a:t>什么是普通话？</a:t>
            </a:r>
          </a:p>
        </p:txBody>
      </p:sp>
      <p:sp>
        <p:nvSpPr>
          <p:cNvPr id="136195" name="Rectangle 3"/>
          <p:cNvSpPr>
            <a:spLocks noGrp="1" noChangeArrowheads="1"/>
          </p:cNvSpPr>
          <p:nvPr>
            <p:ph sz="quarter" idx="1"/>
          </p:nvPr>
        </p:nvSpPr>
        <p:spPr>
          <a:xfrm>
            <a:off x="179388" y="1600200"/>
            <a:ext cx="8856662" cy="4530725"/>
          </a:xfrm>
        </p:spPr>
        <p:txBody>
          <a:bodyPr/>
          <a:lstStyle/>
          <a:p>
            <a:endParaRPr lang="en-US" altLang="zh-CN" b="1" dirty="0" smtClean="0">
              <a:solidFill>
                <a:schemeClr val="bg2">
                  <a:lumMod val="50000"/>
                </a:schemeClr>
              </a:solidFill>
              <a:latin typeface="宋体" pitchFamily="2" charset="-122"/>
              <a:ea typeface="宋体" pitchFamily="2" charset="-122"/>
            </a:endParaRPr>
          </a:p>
          <a:p>
            <a:r>
              <a:rPr lang="zh-CN" altLang="en-US" b="1" dirty="0" smtClean="0">
                <a:solidFill>
                  <a:schemeClr val="bg2">
                    <a:lumMod val="50000"/>
                  </a:schemeClr>
                </a:solidFill>
                <a:latin typeface="黑体" pitchFamily="49" charset="-122"/>
                <a:ea typeface="黑体" pitchFamily="49" charset="-122"/>
              </a:rPr>
              <a:t>定义：</a:t>
            </a:r>
            <a:endParaRPr lang="en-US" altLang="zh-CN" b="1" dirty="0" smtClean="0">
              <a:solidFill>
                <a:schemeClr val="bg2">
                  <a:lumMod val="50000"/>
                </a:schemeClr>
              </a:solidFill>
              <a:latin typeface="黑体" pitchFamily="49" charset="-122"/>
              <a:ea typeface="黑体" pitchFamily="49" charset="-122"/>
            </a:endParaRPr>
          </a:p>
          <a:p>
            <a:pPr>
              <a:buNone/>
            </a:pPr>
            <a:r>
              <a:rPr lang="zh-CN" altLang="en-US" sz="3000" b="1" dirty="0" smtClean="0">
                <a:solidFill>
                  <a:schemeClr val="bg2">
                    <a:lumMod val="50000"/>
                  </a:schemeClr>
                </a:solidFill>
                <a:latin typeface="宋体" pitchFamily="2" charset="-122"/>
                <a:ea typeface="宋体" pitchFamily="2" charset="-122"/>
              </a:rPr>
              <a:t>     </a:t>
            </a:r>
            <a:r>
              <a:rPr lang="zh-CN" altLang="en-US" b="1" dirty="0" smtClean="0">
                <a:solidFill>
                  <a:schemeClr val="bg2">
                    <a:lumMod val="50000"/>
                  </a:schemeClr>
                </a:solidFill>
                <a:latin typeface="宋体" pitchFamily="2" charset="-122"/>
                <a:ea typeface="宋体" pitchFamily="2" charset="-122"/>
              </a:rPr>
              <a:t>以北京语音为标准音，以北方话为基础方言，以典范的现代白话文著作为语法规范的现代汉民族共同语。 </a:t>
            </a:r>
          </a:p>
          <a:p>
            <a:endParaRPr lang="en-US" altLang="zh-CN" b="1" dirty="0" smtClean="0">
              <a:solidFill>
                <a:schemeClr val="bg2">
                  <a:lumMod val="50000"/>
                </a:schemeClr>
              </a:solidFill>
              <a:latin typeface="宋体" pitchFamily="2" charset="-122"/>
              <a:ea typeface="宋体" pitchFamily="2" charset="-122"/>
            </a:endParaRPr>
          </a:p>
          <a:p>
            <a:r>
              <a:rPr lang="zh-CN" altLang="en-US" b="1" dirty="0" smtClean="0">
                <a:solidFill>
                  <a:schemeClr val="bg2">
                    <a:lumMod val="50000"/>
                  </a:schemeClr>
                </a:solidFill>
                <a:latin typeface="黑体" pitchFamily="49" charset="-122"/>
                <a:ea typeface="黑体" pitchFamily="49" charset="-122"/>
              </a:rPr>
              <a:t>标准：</a:t>
            </a:r>
            <a:endParaRPr lang="zh-CN" altLang="en-US" b="1" dirty="0">
              <a:solidFill>
                <a:schemeClr val="bg2">
                  <a:lumMod val="50000"/>
                </a:schemeClr>
              </a:solidFill>
              <a:latin typeface="黑体" pitchFamily="49" charset="-122"/>
              <a:ea typeface="黑体" pitchFamily="49" charset="-122"/>
            </a:endParaRPr>
          </a:p>
          <a:p>
            <a:pPr>
              <a:buFont typeface="Wingdings" pitchFamily="2" charset="2"/>
              <a:buNone/>
            </a:pPr>
            <a:r>
              <a:rPr lang="zh-CN" altLang="en-US" b="1" dirty="0">
                <a:solidFill>
                  <a:schemeClr val="bg2">
                    <a:lumMod val="50000"/>
                  </a:schemeClr>
                </a:solidFill>
                <a:latin typeface="宋体" pitchFamily="2" charset="-122"/>
                <a:ea typeface="宋体" pitchFamily="2" charset="-122"/>
              </a:rPr>
              <a:t>   语音标准</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以北京语音为标准音”</a:t>
            </a:r>
          </a:p>
          <a:p>
            <a:pPr>
              <a:buFont typeface="Wingdings" pitchFamily="2" charset="2"/>
              <a:buNone/>
            </a:pPr>
            <a:r>
              <a:rPr lang="zh-CN" altLang="en-US" b="1" dirty="0">
                <a:solidFill>
                  <a:schemeClr val="bg2">
                    <a:lumMod val="50000"/>
                  </a:schemeClr>
                </a:solidFill>
                <a:latin typeface="宋体" pitchFamily="2" charset="-122"/>
                <a:ea typeface="宋体" pitchFamily="2" charset="-122"/>
              </a:rPr>
              <a:t>   词汇标准</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以北方话为基础方言” </a:t>
            </a:r>
          </a:p>
          <a:p>
            <a:pPr>
              <a:buFont typeface="Wingdings" pitchFamily="2" charset="2"/>
              <a:buNone/>
            </a:pPr>
            <a:r>
              <a:rPr lang="zh-CN" altLang="en-US" b="1" dirty="0">
                <a:solidFill>
                  <a:schemeClr val="bg2">
                    <a:lumMod val="50000"/>
                  </a:schemeClr>
                </a:solidFill>
                <a:latin typeface="宋体" pitchFamily="2" charset="-122"/>
                <a:ea typeface="宋体" pitchFamily="2" charset="-122"/>
              </a:rPr>
              <a:t>   语法标准</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以典范的现代白话文著作为语法规范”</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关于朗读的语调</a:t>
            </a:r>
          </a:p>
        </p:txBody>
      </p:sp>
      <p:sp>
        <p:nvSpPr>
          <p:cNvPr id="195587" name="Rectangle 3"/>
          <p:cNvSpPr>
            <a:spLocks noGrp="1" noChangeArrowheads="1"/>
          </p:cNvSpPr>
          <p:nvPr>
            <p:ph sz="quarter" idx="1"/>
          </p:nvPr>
        </p:nvSpPr>
        <p:spPr/>
        <p:txBody>
          <a:bodyPr/>
          <a:lstStyle/>
          <a:p>
            <a:pPr>
              <a:lnSpc>
                <a:spcPct val="150000"/>
              </a:lnSpc>
            </a:pPr>
            <a:r>
              <a:rPr lang="zh-CN" altLang="en-US" b="1" dirty="0">
                <a:solidFill>
                  <a:schemeClr val="bg2">
                    <a:lumMod val="50000"/>
                  </a:schemeClr>
                </a:solidFill>
                <a:latin typeface="宋体" pitchFamily="2" charset="-122"/>
                <a:ea typeface="宋体" pitchFamily="2" charset="-122"/>
              </a:rPr>
              <a:t>避免读书腔；</a:t>
            </a:r>
          </a:p>
          <a:p>
            <a:pPr>
              <a:lnSpc>
                <a:spcPct val="150000"/>
              </a:lnSpc>
            </a:pPr>
            <a:r>
              <a:rPr lang="zh-CN" altLang="en-US" b="1" dirty="0">
                <a:solidFill>
                  <a:schemeClr val="bg2">
                    <a:lumMod val="50000"/>
                  </a:schemeClr>
                </a:solidFill>
                <a:latin typeface="宋体" pitchFamily="2" charset="-122"/>
                <a:ea typeface="宋体" pitchFamily="2" charset="-122"/>
              </a:rPr>
              <a:t>避免一字一顿或一词一顿；</a:t>
            </a:r>
          </a:p>
          <a:p>
            <a:pPr>
              <a:lnSpc>
                <a:spcPct val="150000"/>
              </a:lnSpc>
            </a:pPr>
            <a:r>
              <a:rPr lang="zh-CN" altLang="en-US" b="1" dirty="0">
                <a:solidFill>
                  <a:schemeClr val="bg2">
                    <a:lumMod val="50000"/>
                  </a:schemeClr>
                </a:solidFill>
                <a:latin typeface="宋体" pitchFamily="2" charset="-122"/>
                <a:ea typeface="宋体" pitchFamily="2" charset="-122"/>
              </a:rPr>
              <a:t>避免通篇上扬或通篇下抑，根据文章基调，做到抑扬得当；</a:t>
            </a:r>
          </a:p>
          <a:p>
            <a:pPr>
              <a:lnSpc>
                <a:spcPct val="150000"/>
              </a:lnSpc>
            </a:pPr>
            <a:r>
              <a:rPr lang="zh-CN" altLang="en-US" b="1" dirty="0">
                <a:solidFill>
                  <a:schemeClr val="bg2">
                    <a:lumMod val="50000"/>
                  </a:schemeClr>
                </a:solidFill>
                <a:latin typeface="宋体" pitchFamily="2" charset="-122"/>
                <a:ea typeface="宋体" pitchFamily="2" charset="-122"/>
              </a:rPr>
              <a:t>注意词句中的轻声及轻重</a:t>
            </a:r>
            <a:r>
              <a:rPr lang="zh-CN" altLang="en-US" b="1" dirty="0" smtClean="0">
                <a:solidFill>
                  <a:schemeClr val="bg2">
                    <a:lumMod val="50000"/>
                  </a:schemeClr>
                </a:solidFill>
                <a:latin typeface="宋体" pitchFamily="2" charset="-122"/>
                <a:ea typeface="宋体" pitchFamily="2" charset="-122"/>
              </a:rPr>
              <a:t>格式；</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注意语速。</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第三项备考建议</a:t>
            </a:r>
          </a:p>
        </p:txBody>
      </p:sp>
      <p:sp>
        <p:nvSpPr>
          <p:cNvPr id="196611" name="Rectangle 3"/>
          <p:cNvSpPr>
            <a:spLocks noGrp="1" noChangeArrowheads="1"/>
          </p:cNvSpPr>
          <p:nvPr>
            <p:ph sz="quarter" idx="1"/>
          </p:nvPr>
        </p:nvSpPr>
        <p:spPr>
          <a:xfrm>
            <a:off x="304800" y="1295400"/>
            <a:ext cx="8686800" cy="5026152"/>
          </a:xfrm>
        </p:spPr>
        <p:txBody>
          <a:bodyPr>
            <a:normAutofit/>
          </a:bodyPr>
          <a:lstStyle/>
          <a:p>
            <a:pPr>
              <a:lnSpc>
                <a:spcPct val="110000"/>
              </a:lnSpc>
            </a:pPr>
            <a:r>
              <a:rPr lang="zh-CN" altLang="en-US" b="1" dirty="0">
                <a:solidFill>
                  <a:schemeClr val="bg2">
                    <a:lumMod val="50000"/>
                  </a:schemeClr>
                </a:solidFill>
                <a:latin typeface="宋体" pitchFamily="2" charset="-122"/>
                <a:ea typeface="宋体" pitchFamily="2" charset="-122"/>
              </a:rPr>
              <a:t>多读多练</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重视语音</a:t>
            </a:r>
            <a:r>
              <a:rPr lang="zh-CN" altLang="en-US" b="1" dirty="0" smtClean="0">
                <a:solidFill>
                  <a:schemeClr val="bg2">
                    <a:lumMod val="50000"/>
                  </a:schemeClr>
                </a:solidFill>
                <a:latin typeface="宋体" pitchFamily="2" charset="-122"/>
                <a:ea typeface="宋体" pitchFamily="2" charset="-122"/>
              </a:rPr>
              <a:t>提示</a:t>
            </a:r>
            <a:r>
              <a:rPr lang="zh-CN" altLang="en-US" b="1" dirty="0">
                <a:solidFill>
                  <a:schemeClr val="bg2">
                    <a:lumMod val="50000"/>
                  </a:schemeClr>
                </a:solidFill>
                <a:latin typeface="宋体" pitchFamily="2" charset="-122"/>
                <a:ea typeface="宋体" pitchFamily="2" charset="-122"/>
              </a:rPr>
              <a:t>；</a:t>
            </a:r>
            <a:endParaRPr lang="en-US" altLang="zh-CN" b="1" dirty="0">
              <a:solidFill>
                <a:schemeClr val="bg2">
                  <a:lumMod val="50000"/>
                </a:schemeClr>
              </a:solidFill>
              <a:latin typeface="宋体" pitchFamily="2" charset="-122"/>
              <a:ea typeface="宋体" pitchFamily="2" charset="-122"/>
            </a:endParaRPr>
          </a:p>
          <a:p>
            <a:pPr>
              <a:lnSpc>
                <a:spcPct val="110000"/>
              </a:lnSpc>
            </a:pPr>
            <a:r>
              <a:rPr lang="zh-CN" altLang="en-US" b="1" dirty="0">
                <a:solidFill>
                  <a:schemeClr val="bg2">
                    <a:lumMod val="50000"/>
                  </a:schemeClr>
                </a:solidFill>
                <a:latin typeface="宋体" pitchFamily="2" charset="-122"/>
                <a:ea typeface="宋体" pitchFamily="2" charset="-122"/>
              </a:rPr>
              <a:t>努力克服不良朗读</a:t>
            </a:r>
            <a:r>
              <a:rPr lang="zh-CN" altLang="en-US" b="1" dirty="0" smtClean="0">
                <a:solidFill>
                  <a:schemeClr val="bg2">
                    <a:lumMod val="50000"/>
                  </a:schemeClr>
                </a:solidFill>
                <a:latin typeface="宋体" pitchFamily="2" charset="-122"/>
                <a:ea typeface="宋体" pitchFamily="2" charset="-122"/>
              </a:rPr>
              <a:t>习惯；</a:t>
            </a:r>
            <a:endParaRPr lang="en-US" altLang="zh-CN" b="1" dirty="0">
              <a:solidFill>
                <a:schemeClr val="bg2">
                  <a:lumMod val="50000"/>
                </a:schemeClr>
              </a:solidFill>
              <a:latin typeface="宋体" pitchFamily="2" charset="-122"/>
              <a:ea typeface="宋体" pitchFamily="2" charset="-122"/>
            </a:endParaRPr>
          </a:p>
          <a:p>
            <a:pPr>
              <a:lnSpc>
                <a:spcPct val="110000"/>
              </a:lnSpc>
            </a:pPr>
            <a:r>
              <a:rPr lang="zh-CN" altLang="en-US" b="1" dirty="0">
                <a:solidFill>
                  <a:schemeClr val="bg2">
                    <a:lumMod val="50000"/>
                  </a:schemeClr>
                </a:solidFill>
                <a:latin typeface="宋体" pitchFamily="2" charset="-122"/>
                <a:ea typeface="宋体" pitchFamily="2" charset="-122"/>
              </a:rPr>
              <a:t>多听示范录音</a:t>
            </a:r>
            <a:r>
              <a:rPr lang="zh-CN" altLang="en-US" b="1" dirty="0" smtClean="0">
                <a:solidFill>
                  <a:schemeClr val="bg2">
                    <a:lumMod val="50000"/>
                  </a:schemeClr>
                </a:solidFill>
                <a:latin typeface="宋体" pitchFamily="2" charset="-122"/>
                <a:ea typeface="宋体" pitchFamily="2" charset="-122"/>
              </a:rPr>
              <a:t>。</a:t>
            </a:r>
            <a:endParaRPr lang="en-US" altLang="zh-CN" b="1" dirty="0" smtClean="0">
              <a:solidFill>
                <a:schemeClr val="bg2">
                  <a:lumMod val="50000"/>
                </a:schemeClr>
              </a:solidFill>
              <a:latin typeface="宋体" pitchFamily="2" charset="-122"/>
              <a:ea typeface="宋体" pitchFamily="2" charset="-122"/>
            </a:endParaRPr>
          </a:p>
          <a:p>
            <a:pPr>
              <a:lnSpc>
                <a:spcPct val="110000"/>
              </a:lnSpc>
            </a:pPr>
            <a:r>
              <a:rPr lang="zh-CN" altLang="en-US" b="1" dirty="0" smtClean="0">
                <a:solidFill>
                  <a:schemeClr val="bg2">
                    <a:lumMod val="50000"/>
                  </a:schemeClr>
                </a:solidFill>
                <a:latin typeface="宋体" pitchFamily="2" charset="-122"/>
                <a:ea typeface="宋体" pitchFamily="2" charset="-122"/>
              </a:rPr>
              <a:t>进入准备室以后重点准备。</a:t>
            </a:r>
          </a:p>
          <a:p>
            <a:pPr>
              <a:lnSpc>
                <a:spcPct val="150000"/>
              </a:lnSpc>
              <a:buFont typeface="Wingdings" pitchFamily="2" charset="2"/>
              <a:buNone/>
            </a:pPr>
            <a:r>
              <a:rPr lang="zh-CN" altLang="en-US" sz="2200" b="1" dirty="0" smtClean="0">
                <a:solidFill>
                  <a:schemeClr val="bg2">
                    <a:lumMod val="50000"/>
                  </a:schemeClr>
                </a:solidFill>
                <a:latin typeface="黑体" pitchFamily="49" charset="-122"/>
                <a:ea typeface="黑体" pitchFamily="49" charset="-122"/>
              </a:rPr>
              <a:t>  校园网</a:t>
            </a:r>
            <a:r>
              <a:rPr lang="en-US" altLang="zh-CN" sz="2200" b="1" dirty="0">
                <a:solidFill>
                  <a:schemeClr val="bg2">
                    <a:lumMod val="50000"/>
                  </a:schemeClr>
                </a:solidFill>
                <a:latin typeface="黑体" pitchFamily="49" charset="-122"/>
                <a:ea typeface="黑体" pitchFamily="49" charset="-122"/>
              </a:rPr>
              <a:t>—</a:t>
            </a:r>
            <a:r>
              <a:rPr lang="zh-CN" altLang="en-US" sz="2200" b="1" dirty="0">
                <a:solidFill>
                  <a:schemeClr val="bg2">
                    <a:lumMod val="50000"/>
                  </a:schemeClr>
                </a:solidFill>
                <a:latin typeface="黑体" pitchFamily="49" charset="-122"/>
                <a:ea typeface="黑体" pitchFamily="49" charset="-122"/>
              </a:rPr>
              <a:t>专题网站（语言</a:t>
            </a:r>
            <a:r>
              <a:rPr lang="zh-CN" altLang="en-US" sz="2200" b="1" dirty="0" smtClean="0">
                <a:solidFill>
                  <a:schemeClr val="bg2">
                    <a:lumMod val="50000"/>
                  </a:schemeClr>
                </a:solidFill>
                <a:latin typeface="黑体" pitchFamily="49" charset="-122"/>
                <a:ea typeface="黑体" pitchFamily="49" charset="-122"/>
              </a:rPr>
              <a:t>文字）</a:t>
            </a:r>
            <a:r>
              <a:rPr lang="en-US" altLang="zh-CN" sz="2200" b="1" dirty="0" smtClean="0">
                <a:solidFill>
                  <a:schemeClr val="bg2">
                    <a:lumMod val="50000"/>
                  </a:schemeClr>
                </a:solidFill>
                <a:latin typeface="黑体" pitchFamily="49" charset="-122"/>
                <a:ea typeface="黑体" pitchFamily="49" charset="-122"/>
              </a:rPr>
              <a:t>—</a:t>
            </a:r>
            <a:r>
              <a:rPr lang="zh-CN" altLang="en-US" sz="2200" b="1" dirty="0" smtClean="0">
                <a:solidFill>
                  <a:schemeClr val="bg2">
                    <a:lumMod val="50000"/>
                  </a:schemeClr>
                </a:solidFill>
                <a:latin typeface="黑体" pitchFamily="49" charset="-122"/>
                <a:ea typeface="黑体" pitchFamily="49" charset="-122"/>
              </a:rPr>
              <a:t>资料下载</a:t>
            </a:r>
            <a:r>
              <a:rPr lang="en-US" altLang="zh-CN" sz="2200" b="1" dirty="0" smtClean="0">
                <a:solidFill>
                  <a:schemeClr val="bg2">
                    <a:lumMod val="50000"/>
                  </a:schemeClr>
                </a:solidFill>
                <a:latin typeface="黑体" pitchFamily="49" charset="-122"/>
                <a:ea typeface="黑体" pitchFamily="49" charset="-122"/>
              </a:rPr>
              <a:t>— </a:t>
            </a:r>
            <a:r>
              <a:rPr lang="zh-CN" altLang="en-US" sz="2200" b="1" dirty="0" smtClean="0">
                <a:solidFill>
                  <a:schemeClr val="bg2">
                    <a:lumMod val="50000"/>
                  </a:schemeClr>
                </a:solidFill>
                <a:latin typeface="黑体" pitchFamily="49" charset="-122"/>
                <a:ea typeface="黑体" pitchFamily="49" charset="-122"/>
              </a:rPr>
              <a:t>朗读</a:t>
            </a:r>
            <a:r>
              <a:rPr lang="zh-CN" altLang="en-US" sz="2200" b="1" dirty="0">
                <a:solidFill>
                  <a:schemeClr val="bg2">
                    <a:lumMod val="50000"/>
                  </a:schemeClr>
                </a:solidFill>
                <a:latin typeface="黑体" pitchFamily="49" charset="-122"/>
                <a:ea typeface="黑体" pitchFamily="49" charset="-122"/>
              </a:rPr>
              <a:t>项范文音频 </a:t>
            </a:r>
          </a:p>
          <a:p>
            <a:pPr>
              <a:lnSpc>
                <a:spcPct val="150000"/>
              </a:lnSpc>
              <a:buFont typeface="Wingdings" pitchFamily="2" charset="2"/>
              <a:buNone/>
            </a:pPr>
            <a:r>
              <a:rPr lang="zh-CN" altLang="en-US" sz="2200" b="1" dirty="0">
                <a:solidFill>
                  <a:schemeClr val="bg2">
                    <a:lumMod val="50000"/>
                  </a:schemeClr>
                </a:solidFill>
                <a:latin typeface="宋体" pitchFamily="2" charset="-122"/>
                <a:ea typeface="宋体" pitchFamily="2" charset="-122"/>
              </a:rPr>
              <a:t> </a:t>
            </a:r>
          </a:p>
          <a:p>
            <a:pPr>
              <a:lnSpc>
                <a:spcPct val="150000"/>
              </a:lnSpc>
              <a:buFont typeface="Wingdings" pitchFamily="2" charset="2"/>
              <a:buNone/>
            </a:pPr>
            <a:endParaRPr lang="en-US" altLang="zh-CN" b="1" dirty="0">
              <a:solidFill>
                <a:schemeClr val="bg2">
                  <a:lumMod val="50000"/>
                </a:schemeClr>
              </a:solidFill>
              <a:latin typeface="宋体" pitchFamily="2" charset="-122"/>
              <a:ea typeface="宋体" pitchFamily="2" charset="-122"/>
            </a:endParaRPr>
          </a:p>
        </p:txBody>
      </p:sp>
      <p:pic>
        <p:nvPicPr>
          <p:cNvPr id="2" name="Picture 2"/>
          <p:cNvPicPr>
            <a:picLocks noChangeAspect="1" noChangeArrowheads="1"/>
          </p:cNvPicPr>
          <p:nvPr/>
        </p:nvPicPr>
        <p:blipFill>
          <a:blip r:embed="rId2"/>
          <a:srcRect l="12588" t="42105" r="15033" b="19298"/>
          <a:stretch>
            <a:fillRect/>
          </a:stretch>
        </p:blipFill>
        <p:spPr bwMode="auto">
          <a:xfrm>
            <a:off x="1676400" y="4267200"/>
            <a:ext cx="6213764" cy="1981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第四项测查要点</a:t>
            </a:r>
          </a:p>
        </p:txBody>
      </p:sp>
      <p:sp>
        <p:nvSpPr>
          <p:cNvPr id="197635" name="Rectangle 3"/>
          <p:cNvSpPr>
            <a:spLocks noGrp="1" noChangeArrowheads="1"/>
          </p:cNvSpPr>
          <p:nvPr>
            <p:ph sz="quarter" idx="1"/>
          </p:nvPr>
        </p:nvSpPr>
        <p:spPr/>
        <p:txBody>
          <a:bodyPr/>
          <a:lstStyle/>
          <a:p>
            <a:pPr>
              <a:lnSpc>
                <a:spcPct val="120000"/>
              </a:lnSpc>
              <a:spcBef>
                <a:spcPct val="0"/>
              </a:spcBef>
              <a:buFont typeface="Wingdings" pitchFamily="2" charset="2"/>
              <a:buNone/>
            </a:pPr>
            <a:endParaRPr lang="en-US" altLang="zh-CN" sz="2400" dirty="0"/>
          </a:p>
          <a:p>
            <a:pPr>
              <a:lnSpc>
                <a:spcPct val="150000"/>
              </a:lnSpc>
            </a:pPr>
            <a:r>
              <a:rPr lang="zh-CN" altLang="en-US" b="1" dirty="0">
                <a:solidFill>
                  <a:schemeClr val="bg2">
                    <a:lumMod val="50000"/>
                  </a:schemeClr>
                </a:solidFill>
                <a:latin typeface="宋体" pitchFamily="2" charset="-122"/>
                <a:ea typeface="宋体" pitchFamily="2" charset="-122"/>
              </a:rPr>
              <a:t>测查方式：无文字凭借单向说话</a:t>
            </a:r>
            <a:r>
              <a:rPr lang="en-US" altLang="zh-CN" b="1" dirty="0">
                <a:solidFill>
                  <a:schemeClr val="bg2">
                    <a:lumMod val="50000"/>
                  </a:schemeClr>
                </a:solidFill>
                <a:latin typeface="宋体" pitchFamily="2" charset="-122"/>
                <a:ea typeface="宋体" pitchFamily="2" charset="-122"/>
              </a:rPr>
              <a:t>3</a:t>
            </a:r>
            <a:r>
              <a:rPr lang="zh-CN" altLang="en-US" b="1" dirty="0" smtClean="0">
                <a:solidFill>
                  <a:schemeClr val="bg2">
                    <a:lumMod val="50000"/>
                  </a:schemeClr>
                </a:solidFill>
                <a:latin typeface="宋体" pitchFamily="2" charset="-122"/>
                <a:ea typeface="宋体" pitchFamily="2" charset="-122"/>
              </a:rPr>
              <a:t>分钟；</a:t>
            </a:r>
            <a:endParaRPr lang="zh-CN" altLang="en-US" b="1" dirty="0">
              <a:solidFill>
                <a:schemeClr val="bg2">
                  <a:lumMod val="50000"/>
                </a:schemeClr>
              </a:solidFill>
              <a:latin typeface="宋体" pitchFamily="2" charset="-122"/>
              <a:ea typeface="宋体" pitchFamily="2" charset="-122"/>
            </a:endParaRPr>
          </a:p>
          <a:p>
            <a:pPr>
              <a:lnSpc>
                <a:spcPct val="150000"/>
              </a:lnSpc>
            </a:pPr>
            <a:r>
              <a:rPr lang="zh-CN" altLang="en-US" b="1" dirty="0">
                <a:solidFill>
                  <a:schemeClr val="bg2">
                    <a:lumMod val="50000"/>
                  </a:schemeClr>
                </a:solidFill>
                <a:latin typeface="宋体" pitchFamily="2" charset="-122"/>
                <a:ea typeface="宋体" pitchFamily="2" charset="-122"/>
              </a:rPr>
              <a:t>测查内容：考查应试人在没有文字凭借的情况下，</a:t>
            </a:r>
            <a:r>
              <a:rPr lang="zh-CN" altLang="en-US" b="1" dirty="0" smtClean="0">
                <a:solidFill>
                  <a:schemeClr val="bg2">
                    <a:lumMod val="50000"/>
                  </a:schemeClr>
                </a:solidFill>
                <a:latin typeface="宋体" pitchFamily="2" charset="-122"/>
                <a:ea typeface="宋体" pitchFamily="2" charset="-122"/>
              </a:rPr>
              <a:t>说     普通话</a:t>
            </a:r>
            <a:r>
              <a:rPr lang="zh-CN" altLang="en-US" b="1" dirty="0">
                <a:solidFill>
                  <a:schemeClr val="bg2">
                    <a:lumMod val="50000"/>
                  </a:schemeClr>
                </a:solidFill>
                <a:latin typeface="宋体" pitchFamily="2" charset="-122"/>
                <a:ea typeface="宋体" pitchFamily="2" charset="-122"/>
              </a:rPr>
              <a:t>的能力和所能达到的规范程度。</a:t>
            </a:r>
          </a:p>
          <a:p>
            <a:pPr>
              <a:lnSpc>
                <a:spcPct val="150000"/>
              </a:lnSpc>
            </a:pPr>
            <a:r>
              <a:rPr lang="zh-CN" altLang="en-US" b="1" dirty="0">
                <a:solidFill>
                  <a:schemeClr val="bg2">
                    <a:lumMod val="50000"/>
                  </a:schemeClr>
                </a:solidFill>
                <a:latin typeface="宋体" pitchFamily="2" charset="-122"/>
                <a:ea typeface="宋体" pitchFamily="2" charset="-122"/>
              </a:rPr>
              <a:t>分值计算：总分</a:t>
            </a:r>
            <a:r>
              <a:rPr lang="en-US" altLang="zh-CN" b="1" dirty="0">
                <a:solidFill>
                  <a:schemeClr val="bg2">
                    <a:lumMod val="50000"/>
                  </a:schemeClr>
                </a:solidFill>
                <a:latin typeface="宋体" pitchFamily="2" charset="-122"/>
                <a:ea typeface="宋体" pitchFamily="2" charset="-122"/>
              </a:rPr>
              <a:t>40</a:t>
            </a:r>
            <a:r>
              <a:rPr lang="zh-CN" altLang="en-US" b="1" dirty="0">
                <a:solidFill>
                  <a:schemeClr val="bg2">
                    <a:lumMod val="50000"/>
                  </a:schemeClr>
                </a:solidFill>
                <a:latin typeface="宋体" pitchFamily="2" charset="-122"/>
                <a:ea typeface="宋体" pitchFamily="2" charset="-122"/>
              </a:rPr>
              <a:t>分。</a:t>
            </a:r>
          </a:p>
          <a:p>
            <a:pPr>
              <a:lnSpc>
                <a:spcPct val="150000"/>
              </a:lnSpc>
              <a:spcBef>
                <a:spcPct val="0"/>
              </a:spcBef>
              <a:buClr>
                <a:schemeClr val="tx1"/>
              </a:buClr>
              <a:buFont typeface="Wingdings" pitchFamily="2" charset="2"/>
              <a:buChar char="§"/>
            </a:pPr>
            <a:endParaRPr lang="zh-CN" altLang="en-US" sz="2800" b="1" dirty="0">
              <a:solidFill>
                <a:schemeClr val="bg2">
                  <a:lumMod val="50000"/>
                </a:schemeClr>
              </a:solidFill>
              <a:latin typeface="宋体" pitchFamily="2" charset="-122"/>
              <a:ea typeface="宋体" pitchFamily="2" charset="-122"/>
            </a:endParaRPr>
          </a:p>
          <a:p>
            <a:pPr>
              <a:buFont typeface="Wingdings" pitchFamily="2" charset="2"/>
              <a:buNone/>
            </a:pPr>
            <a:endParaRPr lang="en-US" altLang="zh-CN" b="1"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说话的</a:t>
            </a:r>
            <a:r>
              <a:rPr lang="en-US" altLang="zh-CN" b="1" dirty="0">
                <a:solidFill>
                  <a:schemeClr val="bg2">
                    <a:lumMod val="50000"/>
                  </a:schemeClr>
                </a:solidFill>
                <a:latin typeface="华文新魏" pitchFamily="2" charset="-122"/>
                <a:ea typeface="华文新魏" pitchFamily="2" charset="-122"/>
              </a:rPr>
              <a:t>30</a:t>
            </a:r>
            <a:r>
              <a:rPr lang="zh-CN" altLang="en-US" b="1" dirty="0">
                <a:solidFill>
                  <a:schemeClr val="bg2">
                    <a:lumMod val="50000"/>
                  </a:schemeClr>
                </a:solidFill>
                <a:latin typeface="华文新魏" pitchFamily="2" charset="-122"/>
                <a:ea typeface="华文新魏" pitchFamily="2" charset="-122"/>
              </a:rPr>
              <a:t>个题目</a:t>
            </a:r>
          </a:p>
        </p:txBody>
      </p:sp>
      <p:sp>
        <p:nvSpPr>
          <p:cNvPr id="198659" name="Rectangle 3"/>
          <p:cNvSpPr>
            <a:spLocks noGrp="1" noChangeArrowheads="1"/>
          </p:cNvSpPr>
          <p:nvPr>
            <p:ph type="body" orient="vert" idx="1"/>
          </p:nvPr>
        </p:nvSpPr>
        <p:spPr>
          <a:xfrm>
            <a:off x="762000" y="1447800"/>
            <a:ext cx="8202613" cy="4530725"/>
          </a:xfrm>
        </p:spPr>
        <p:txBody>
          <a:bodyPr vert="horz">
            <a:noAutofit/>
          </a:bodyPr>
          <a:lstStyle/>
          <a:p>
            <a:r>
              <a:rPr lang="zh-CN" altLang="en-US" b="1" dirty="0">
                <a:solidFill>
                  <a:schemeClr val="bg2">
                    <a:lumMod val="50000"/>
                  </a:schemeClr>
                </a:solidFill>
                <a:latin typeface="宋体" pitchFamily="2" charset="-122"/>
                <a:ea typeface="宋体" pitchFamily="2" charset="-122"/>
              </a:rPr>
              <a:t>我的</a:t>
            </a:r>
            <a:r>
              <a:rPr lang="zh-CN" altLang="en-US" b="1" dirty="0" smtClean="0">
                <a:solidFill>
                  <a:schemeClr val="bg2">
                    <a:lumMod val="50000"/>
                  </a:schemeClr>
                </a:solidFill>
                <a:latin typeface="宋体" pitchFamily="2" charset="-122"/>
                <a:ea typeface="宋体" pitchFamily="2" charset="-122"/>
              </a:rPr>
              <a:t>愿望（</a:t>
            </a:r>
            <a:r>
              <a:rPr lang="zh-CN" altLang="en-US" b="1" dirty="0">
                <a:solidFill>
                  <a:schemeClr val="bg2">
                    <a:lumMod val="50000"/>
                  </a:schemeClr>
                </a:solidFill>
                <a:latin typeface="宋体" pitchFamily="2" charset="-122"/>
                <a:ea typeface="宋体" pitchFamily="2" charset="-122"/>
              </a:rPr>
              <a:t>或理想）</a:t>
            </a:r>
          </a:p>
          <a:p>
            <a:r>
              <a:rPr lang="zh-CN" altLang="en-US" b="1" dirty="0">
                <a:solidFill>
                  <a:schemeClr val="bg2">
                    <a:lumMod val="50000"/>
                  </a:schemeClr>
                </a:solidFill>
                <a:latin typeface="宋体" pitchFamily="2" charset="-122"/>
                <a:ea typeface="宋体" pitchFamily="2" charset="-122"/>
              </a:rPr>
              <a:t>我的学习生活</a:t>
            </a:r>
          </a:p>
          <a:p>
            <a:r>
              <a:rPr lang="zh-CN" altLang="en-US" b="1" dirty="0">
                <a:solidFill>
                  <a:schemeClr val="bg2">
                    <a:lumMod val="50000"/>
                  </a:schemeClr>
                </a:solidFill>
                <a:latin typeface="宋体" pitchFamily="2" charset="-122"/>
                <a:ea typeface="宋体" pitchFamily="2" charset="-122"/>
              </a:rPr>
              <a:t>我尊敬的人</a:t>
            </a:r>
          </a:p>
          <a:p>
            <a:r>
              <a:rPr lang="zh-CN" altLang="en-US" b="1" dirty="0">
                <a:solidFill>
                  <a:schemeClr val="bg2">
                    <a:lumMod val="50000"/>
                  </a:schemeClr>
                </a:solidFill>
                <a:latin typeface="宋体" pitchFamily="2" charset="-122"/>
                <a:ea typeface="宋体" pitchFamily="2" charset="-122"/>
              </a:rPr>
              <a:t>我喜爱的</a:t>
            </a:r>
            <a:r>
              <a:rPr lang="zh-CN" altLang="en-US" b="1" dirty="0" smtClean="0">
                <a:solidFill>
                  <a:schemeClr val="bg2">
                    <a:lumMod val="50000"/>
                  </a:schemeClr>
                </a:solidFill>
                <a:latin typeface="宋体" pitchFamily="2" charset="-122"/>
                <a:ea typeface="宋体" pitchFamily="2" charset="-122"/>
              </a:rPr>
              <a:t>动物（</a:t>
            </a:r>
            <a:r>
              <a:rPr lang="zh-CN" altLang="en-US" b="1" dirty="0">
                <a:solidFill>
                  <a:schemeClr val="bg2">
                    <a:lumMod val="50000"/>
                  </a:schemeClr>
                </a:solidFill>
                <a:latin typeface="宋体" pitchFamily="2" charset="-122"/>
                <a:ea typeface="宋体" pitchFamily="2" charset="-122"/>
              </a:rPr>
              <a:t>或植物）</a:t>
            </a:r>
          </a:p>
          <a:p>
            <a:r>
              <a:rPr lang="zh-CN" altLang="en-US" b="1" dirty="0">
                <a:solidFill>
                  <a:schemeClr val="bg2">
                    <a:lumMod val="50000"/>
                  </a:schemeClr>
                </a:solidFill>
                <a:latin typeface="宋体" pitchFamily="2" charset="-122"/>
                <a:ea typeface="宋体" pitchFamily="2" charset="-122"/>
              </a:rPr>
              <a:t>童年的记忆</a:t>
            </a:r>
          </a:p>
          <a:p>
            <a:r>
              <a:rPr lang="zh-CN" altLang="en-US" b="1" dirty="0">
                <a:solidFill>
                  <a:schemeClr val="bg2">
                    <a:lumMod val="50000"/>
                  </a:schemeClr>
                </a:solidFill>
                <a:latin typeface="宋体" pitchFamily="2" charset="-122"/>
                <a:ea typeface="宋体" pitchFamily="2" charset="-122"/>
              </a:rPr>
              <a:t>我喜爱的职业</a:t>
            </a:r>
          </a:p>
          <a:p>
            <a:r>
              <a:rPr lang="zh-CN" altLang="en-US" b="1" dirty="0">
                <a:solidFill>
                  <a:schemeClr val="bg2">
                    <a:lumMod val="50000"/>
                  </a:schemeClr>
                </a:solidFill>
                <a:latin typeface="宋体" pitchFamily="2" charset="-122"/>
                <a:ea typeface="宋体" pitchFamily="2" charset="-122"/>
              </a:rPr>
              <a:t>难忘的旅行</a:t>
            </a:r>
          </a:p>
          <a:p>
            <a:r>
              <a:rPr lang="zh-CN" altLang="en-US" b="1" dirty="0">
                <a:solidFill>
                  <a:schemeClr val="bg2">
                    <a:lumMod val="50000"/>
                  </a:schemeClr>
                </a:solidFill>
                <a:latin typeface="宋体" pitchFamily="2" charset="-122"/>
                <a:ea typeface="宋体" pitchFamily="2" charset="-122"/>
              </a:rPr>
              <a:t>我的朋友</a:t>
            </a:r>
          </a:p>
          <a:p>
            <a:r>
              <a:rPr lang="zh-CN" altLang="en-US" b="1" dirty="0">
                <a:solidFill>
                  <a:schemeClr val="bg2">
                    <a:lumMod val="50000"/>
                  </a:schemeClr>
                </a:solidFill>
                <a:latin typeface="宋体" pitchFamily="2" charset="-122"/>
                <a:ea typeface="宋体" pitchFamily="2" charset="-122"/>
              </a:rPr>
              <a:t>我喜爱的</a:t>
            </a:r>
            <a:r>
              <a:rPr lang="zh-CN" altLang="en-US" b="1" dirty="0" smtClean="0">
                <a:solidFill>
                  <a:schemeClr val="bg2">
                    <a:lumMod val="50000"/>
                  </a:schemeClr>
                </a:solidFill>
                <a:latin typeface="宋体" pitchFamily="2" charset="-122"/>
                <a:ea typeface="宋体" pitchFamily="2" charset="-122"/>
              </a:rPr>
              <a:t>文学（或</a:t>
            </a:r>
            <a:r>
              <a:rPr lang="zh-CN" altLang="en-US" b="1" dirty="0">
                <a:solidFill>
                  <a:schemeClr val="bg2">
                    <a:lumMod val="50000"/>
                  </a:schemeClr>
                </a:solidFill>
                <a:latin typeface="宋体" pitchFamily="2" charset="-122"/>
                <a:ea typeface="宋体" pitchFamily="2" charset="-122"/>
              </a:rPr>
              <a:t>其他）艺术形式</a:t>
            </a:r>
          </a:p>
          <a:p>
            <a:r>
              <a:rPr lang="zh-CN" altLang="en-US" b="1" dirty="0">
                <a:solidFill>
                  <a:schemeClr val="bg2">
                    <a:lumMod val="50000"/>
                  </a:schemeClr>
                </a:solidFill>
                <a:latin typeface="宋体" pitchFamily="2" charset="-122"/>
                <a:ea typeface="宋体" pitchFamily="2" charset="-122"/>
              </a:rPr>
              <a:t>谈谈卫生与健康</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说话的</a:t>
            </a:r>
            <a:r>
              <a:rPr lang="en-US" altLang="zh-CN" b="1" dirty="0">
                <a:solidFill>
                  <a:schemeClr val="bg2">
                    <a:lumMod val="50000"/>
                  </a:schemeClr>
                </a:solidFill>
                <a:latin typeface="华文新魏" pitchFamily="2" charset="-122"/>
                <a:ea typeface="华文新魏" pitchFamily="2" charset="-122"/>
              </a:rPr>
              <a:t>30</a:t>
            </a:r>
            <a:r>
              <a:rPr lang="zh-CN" altLang="en-US" b="1" dirty="0">
                <a:solidFill>
                  <a:schemeClr val="bg2">
                    <a:lumMod val="50000"/>
                  </a:schemeClr>
                </a:solidFill>
                <a:latin typeface="华文新魏" pitchFamily="2" charset="-122"/>
                <a:ea typeface="华文新魏" pitchFamily="2" charset="-122"/>
              </a:rPr>
              <a:t>个题目</a:t>
            </a:r>
          </a:p>
        </p:txBody>
      </p:sp>
      <p:sp>
        <p:nvSpPr>
          <p:cNvPr id="199683" name="Rectangle 3"/>
          <p:cNvSpPr>
            <a:spLocks noGrp="1" noChangeArrowheads="1"/>
          </p:cNvSpPr>
          <p:nvPr>
            <p:ph type="body" orient="vert" idx="1"/>
          </p:nvPr>
        </p:nvSpPr>
        <p:spPr>
          <a:xfrm>
            <a:off x="609600" y="1371600"/>
            <a:ext cx="8534400" cy="4599432"/>
          </a:xfrm>
        </p:spPr>
        <p:txBody>
          <a:bodyPr vert="horz">
            <a:normAutofit fontScale="25000" lnSpcReduction="20000"/>
          </a:bodyPr>
          <a:lstStyle/>
          <a:p>
            <a:pPr>
              <a:lnSpc>
                <a:spcPct val="120000"/>
              </a:lnSpc>
            </a:pPr>
            <a:r>
              <a:rPr lang="zh-CN" altLang="en-US" sz="10000" b="1" dirty="0">
                <a:solidFill>
                  <a:schemeClr val="bg2">
                    <a:lumMod val="50000"/>
                  </a:schemeClr>
                </a:solidFill>
                <a:latin typeface="宋体" pitchFamily="2" charset="-122"/>
                <a:ea typeface="宋体" pitchFamily="2" charset="-122"/>
              </a:rPr>
              <a:t>我的业余生活</a:t>
            </a:r>
          </a:p>
          <a:p>
            <a:pPr>
              <a:lnSpc>
                <a:spcPct val="120000"/>
              </a:lnSpc>
            </a:pPr>
            <a:r>
              <a:rPr lang="zh-CN" altLang="en-US" sz="10000" b="1" dirty="0">
                <a:solidFill>
                  <a:schemeClr val="bg2">
                    <a:lumMod val="50000"/>
                  </a:schemeClr>
                </a:solidFill>
                <a:latin typeface="宋体" pitchFamily="2" charset="-122"/>
                <a:ea typeface="宋体" pitchFamily="2" charset="-122"/>
              </a:rPr>
              <a:t>我喜欢的</a:t>
            </a:r>
            <a:r>
              <a:rPr lang="zh-CN" altLang="en-US" sz="10000" b="1" dirty="0" smtClean="0">
                <a:solidFill>
                  <a:schemeClr val="bg2">
                    <a:lumMod val="50000"/>
                  </a:schemeClr>
                </a:solidFill>
                <a:latin typeface="宋体" pitchFamily="2" charset="-122"/>
                <a:ea typeface="宋体" pitchFamily="2" charset="-122"/>
              </a:rPr>
              <a:t>季节（或</a:t>
            </a:r>
            <a:r>
              <a:rPr lang="zh-CN" altLang="en-US" sz="10000" b="1" dirty="0">
                <a:solidFill>
                  <a:schemeClr val="bg2">
                    <a:lumMod val="50000"/>
                  </a:schemeClr>
                </a:solidFill>
                <a:latin typeface="宋体" pitchFamily="2" charset="-122"/>
                <a:ea typeface="宋体" pitchFamily="2" charset="-122"/>
              </a:rPr>
              <a:t>天气）</a:t>
            </a:r>
          </a:p>
          <a:p>
            <a:pPr>
              <a:lnSpc>
                <a:spcPct val="120000"/>
              </a:lnSpc>
            </a:pPr>
            <a:r>
              <a:rPr lang="zh-CN" altLang="en-US" sz="10000" b="1" dirty="0">
                <a:solidFill>
                  <a:schemeClr val="bg2">
                    <a:lumMod val="50000"/>
                  </a:schemeClr>
                </a:solidFill>
                <a:latin typeface="宋体" pitchFamily="2" charset="-122"/>
                <a:ea typeface="宋体" pitchFamily="2" charset="-122"/>
              </a:rPr>
              <a:t>学习普通话的体会</a:t>
            </a:r>
          </a:p>
          <a:p>
            <a:pPr>
              <a:lnSpc>
                <a:spcPct val="120000"/>
              </a:lnSpc>
            </a:pPr>
            <a:r>
              <a:rPr lang="zh-CN" altLang="en-US" sz="10000" b="1" dirty="0">
                <a:solidFill>
                  <a:schemeClr val="bg2">
                    <a:lumMod val="50000"/>
                  </a:schemeClr>
                </a:solidFill>
                <a:latin typeface="宋体" pitchFamily="2" charset="-122"/>
                <a:ea typeface="宋体" pitchFamily="2" charset="-122"/>
              </a:rPr>
              <a:t>谈谈服饰</a:t>
            </a:r>
          </a:p>
          <a:p>
            <a:pPr>
              <a:lnSpc>
                <a:spcPct val="120000"/>
              </a:lnSpc>
            </a:pPr>
            <a:r>
              <a:rPr lang="zh-CN" altLang="en-US" sz="10000" b="1" dirty="0">
                <a:solidFill>
                  <a:schemeClr val="bg2">
                    <a:lumMod val="50000"/>
                  </a:schemeClr>
                </a:solidFill>
                <a:latin typeface="宋体" pitchFamily="2" charset="-122"/>
                <a:ea typeface="宋体" pitchFamily="2" charset="-122"/>
              </a:rPr>
              <a:t>我的假日生活</a:t>
            </a:r>
          </a:p>
          <a:p>
            <a:pPr>
              <a:lnSpc>
                <a:spcPct val="120000"/>
              </a:lnSpc>
            </a:pPr>
            <a:r>
              <a:rPr lang="zh-CN" altLang="en-US" sz="10000" b="1" dirty="0">
                <a:solidFill>
                  <a:schemeClr val="bg2">
                    <a:lumMod val="50000"/>
                  </a:schemeClr>
                </a:solidFill>
                <a:latin typeface="宋体" pitchFamily="2" charset="-122"/>
                <a:ea typeface="宋体" pitchFamily="2" charset="-122"/>
              </a:rPr>
              <a:t>我的成长之路</a:t>
            </a:r>
          </a:p>
          <a:p>
            <a:pPr>
              <a:lnSpc>
                <a:spcPct val="120000"/>
              </a:lnSpc>
            </a:pPr>
            <a:r>
              <a:rPr lang="zh-CN" altLang="en-US" sz="10000" b="1" dirty="0">
                <a:solidFill>
                  <a:schemeClr val="bg2">
                    <a:lumMod val="50000"/>
                  </a:schemeClr>
                </a:solidFill>
                <a:latin typeface="宋体" pitchFamily="2" charset="-122"/>
                <a:ea typeface="宋体" pitchFamily="2" charset="-122"/>
              </a:rPr>
              <a:t>谈谈科技发展</a:t>
            </a:r>
            <a:r>
              <a:rPr lang="zh-CN" altLang="en-US" sz="10000" b="1" dirty="0" smtClean="0">
                <a:solidFill>
                  <a:schemeClr val="bg2">
                    <a:lumMod val="50000"/>
                  </a:schemeClr>
                </a:solidFill>
                <a:latin typeface="宋体" pitchFamily="2" charset="-122"/>
                <a:ea typeface="宋体" pitchFamily="2" charset="-122"/>
              </a:rPr>
              <a:t>与社会生活</a:t>
            </a:r>
            <a:endParaRPr lang="zh-CN" altLang="en-US" sz="10000" b="1" dirty="0">
              <a:solidFill>
                <a:schemeClr val="bg2">
                  <a:lumMod val="50000"/>
                </a:schemeClr>
              </a:solidFill>
              <a:latin typeface="宋体" pitchFamily="2" charset="-122"/>
              <a:ea typeface="宋体" pitchFamily="2" charset="-122"/>
            </a:endParaRPr>
          </a:p>
          <a:p>
            <a:pPr>
              <a:lnSpc>
                <a:spcPct val="120000"/>
              </a:lnSpc>
            </a:pPr>
            <a:r>
              <a:rPr lang="zh-CN" altLang="en-US" sz="10000" b="1" dirty="0">
                <a:solidFill>
                  <a:schemeClr val="bg2">
                    <a:lumMod val="50000"/>
                  </a:schemeClr>
                </a:solidFill>
                <a:latin typeface="宋体" pitchFamily="2" charset="-122"/>
                <a:ea typeface="宋体" pitchFamily="2" charset="-122"/>
              </a:rPr>
              <a:t>我知道的风俗</a:t>
            </a:r>
          </a:p>
          <a:p>
            <a:pPr>
              <a:lnSpc>
                <a:spcPct val="120000"/>
              </a:lnSpc>
            </a:pPr>
            <a:r>
              <a:rPr lang="zh-CN" altLang="en-US" sz="10000" b="1" dirty="0">
                <a:solidFill>
                  <a:schemeClr val="bg2">
                    <a:lumMod val="50000"/>
                  </a:schemeClr>
                </a:solidFill>
                <a:latin typeface="宋体" pitchFamily="2" charset="-122"/>
                <a:ea typeface="宋体" pitchFamily="2" charset="-122"/>
              </a:rPr>
              <a:t>我和体育</a:t>
            </a:r>
          </a:p>
          <a:p>
            <a:pPr>
              <a:lnSpc>
                <a:spcPct val="120000"/>
              </a:lnSpc>
            </a:pPr>
            <a:r>
              <a:rPr lang="zh-CN" altLang="en-US" sz="10000" b="1" dirty="0">
                <a:solidFill>
                  <a:schemeClr val="bg2">
                    <a:lumMod val="50000"/>
                  </a:schemeClr>
                </a:solidFill>
                <a:latin typeface="宋体" pitchFamily="2" charset="-122"/>
                <a:ea typeface="宋体" pitchFamily="2" charset="-122"/>
              </a:rPr>
              <a:t>我的</a:t>
            </a:r>
            <a:r>
              <a:rPr lang="zh-CN" altLang="en-US" sz="10000" b="1" dirty="0" smtClean="0">
                <a:solidFill>
                  <a:schemeClr val="bg2">
                    <a:lumMod val="50000"/>
                  </a:schemeClr>
                </a:solidFill>
                <a:latin typeface="宋体" pitchFamily="2" charset="-122"/>
                <a:ea typeface="宋体" pitchFamily="2" charset="-122"/>
              </a:rPr>
              <a:t>家乡（</a:t>
            </a:r>
            <a:r>
              <a:rPr lang="zh-CN" altLang="en-US" sz="10000" b="1" dirty="0">
                <a:solidFill>
                  <a:schemeClr val="bg2">
                    <a:lumMod val="50000"/>
                  </a:schemeClr>
                </a:solidFill>
                <a:latin typeface="宋体" pitchFamily="2" charset="-122"/>
                <a:ea typeface="宋体" pitchFamily="2" charset="-122"/>
              </a:rPr>
              <a:t>或熟悉的地方）</a:t>
            </a:r>
          </a:p>
          <a:p>
            <a:pPr>
              <a:lnSpc>
                <a:spcPct val="120000"/>
              </a:lnSpc>
            </a:pPr>
            <a:r>
              <a:rPr lang="zh-CN" altLang="en-US" sz="10000" b="1" dirty="0">
                <a:solidFill>
                  <a:schemeClr val="bg2">
                    <a:lumMod val="50000"/>
                  </a:schemeClr>
                </a:solidFill>
                <a:latin typeface="宋体" pitchFamily="2" charset="-122"/>
                <a:ea typeface="宋体" pitchFamily="2" charset="-122"/>
              </a:rPr>
              <a:t>谈谈美食</a:t>
            </a:r>
          </a:p>
          <a:p>
            <a:pPr>
              <a:lnSpc>
                <a:spcPct val="90000"/>
              </a:lnSpc>
              <a:buFont typeface="Wingdings" pitchFamily="2" charset="2"/>
              <a:buNone/>
            </a:pPr>
            <a:endParaRPr lang="en-US" altLang="zh-CN" b="1"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orient="vert" idx="1"/>
          </p:nvPr>
        </p:nvSpPr>
        <p:spPr>
          <a:xfrm>
            <a:off x="609600" y="1524000"/>
            <a:ext cx="8534400" cy="4876800"/>
          </a:xfrm>
        </p:spPr>
        <p:txBody>
          <a:bodyPr vert="horz">
            <a:normAutofit lnSpcReduction="10000"/>
          </a:bodyPr>
          <a:lstStyle/>
          <a:p>
            <a:pPr>
              <a:lnSpc>
                <a:spcPct val="120000"/>
              </a:lnSpc>
            </a:pPr>
            <a:r>
              <a:rPr lang="zh-CN" altLang="en-US" b="1" dirty="0">
                <a:solidFill>
                  <a:schemeClr val="bg2">
                    <a:lumMod val="50000"/>
                  </a:schemeClr>
                </a:solidFill>
                <a:latin typeface="宋体" pitchFamily="2" charset="-122"/>
                <a:ea typeface="宋体" pitchFamily="2" charset="-122"/>
              </a:rPr>
              <a:t>我喜欢的节日</a:t>
            </a:r>
          </a:p>
          <a:p>
            <a:pPr>
              <a:lnSpc>
                <a:spcPct val="120000"/>
              </a:lnSpc>
            </a:pPr>
            <a:r>
              <a:rPr lang="zh-CN" altLang="en-US" b="1" dirty="0">
                <a:solidFill>
                  <a:schemeClr val="bg2">
                    <a:lumMod val="50000"/>
                  </a:schemeClr>
                </a:solidFill>
                <a:latin typeface="宋体" pitchFamily="2" charset="-122"/>
                <a:ea typeface="宋体" pitchFamily="2" charset="-122"/>
              </a:rPr>
              <a:t>我所在的</a:t>
            </a:r>
            <a:r>
              <a:rPr lang="zh-CN" altLang="en-US" b="1" dirty="0" smtClean="0">
                <a:solidFill>
                  <a:schemeClr val="bg2">
                    <a:lumMod val="50000"/>
                  </a:schemeClr>
                </a:solidFill>
                <a:latin typeface="宋体" pitchFamily="2" charset="-122"/>
                <a:ea typeface="宋体" pitchFamily="2" charset="-122"/>
              </a:rPr>
              <a:t>集体（学校</a:t>
            </a:r>
            <a:r>
              <a:rPr lang="zh-CN" altLang="en-US" b="1" dirty="0">
                <a:solidFill>
                  <a:schemeClr val="bg2">
                    <a:lumMod val="50000"/>
                  </a:schemeClr>
                </a:solidFill>
                <a:latin typeface="宋体" pitchFamily="2" charset="-122"/>
                <a:ea typeface="宋体" pitchFamily="2" charset="-122"/>
              </a:rPr>
              <a:t>、机关、公司等）</a:t>
            </a:r>
          </a:p>
          <a:p>
            <a:pPr>
              <a:lnSpc>
                <a:spcPct val="120000"/>
              </a:lnSpc>
            </a:pPr>
            <a:r>
              <a:rPr lang="zh-CN" altLang="en-US" b="1" dirty="0">
                <a:solidFill>
                  <a:schemeClr val="bg2">
                    <a:lumMod val="50000"/>
                  </a:schemeClr>
                </a:solidFill>
                <a:latin typeface="宋体" pitchFamily="2" charset="-122"/>
                <a:ea typeface="宋体" pitchFamily="2" charset="-122"/>
              </a:rPr>
              <a:t>谈谈</a:t>
            </a:r>
            <a:r>
              <a:rPr lang="zh-CN" altLang="en-US" b="1" dirty="0" smtClean="0">
                <a:solidFill>
                  <a:schemeClr val="bg2">
                    <a:lumMod val="50000"/>
                  </a:schemeClr>
                </a:solidFill>
                <a:latin typeface="宋体" pitchFamily="2" charset="-122"/>
                <a:ea typeface="宋体" pitchFamily="2" charset="-122"/>
              </a:rPr>
              <a:t>社会公德（或</a:t>
            </a:r>
            <a:r>
              <a:rPr lang="zh-CN" altLang="en-US" b="1" dirty="0">
                <a:solidFill>
                  <a:schemeClr val="bg2">
                    <a:lumMod val="50000"/>
                  </a:schemeClr>
                </a:solidFill>
                <a:latin typeface="宋体" pitchFamily="2" charset="-122"/>
                <a:ea typeface="宋体" pitchFamily="2" charset="-122"/>
              </a:rPr>
              <a:t>职业道德）</a:t>
            </a:r>
          </a:p>
          <a:p>
            <a:pPr>
              <a:lnSpc>
                <a:spcPct val="120000"/>
              </a:lnSpc>
            </a:pPr>
            <a:r>
              <a:rPr lang="zh-CN" altLang="en-US" b="1" dirty="0">
                <a:solidFill>
                  <a:schemeClr val="bg2">
                    <a:lumMod val="50000"/>
                  </a:schemeClr>
                </a:solidFill>
                <a:latin typeface="宋体" pitchFamily="2" charset="-122"/>
                <a:ea typeface="宋体" pitchFamily="2" charset="-122"/>
              </a:rPr>
              <a:t>谈谈个人修养</a:t>
            </a:r>
          </a:p>
          <a:p>
            <a:pPr>
              <a:lnSpc>
                <a:spcPct val="120000"/>
              </a:lnSpc>
            </a:pPr>
            <a:r>
              <a:rPr lang="zh-CN" altLang="en-US" b="1" dirty="0">
                <a:solidFill>
                  <a:schemeClr val="bg2">
                    <a:lumMod val="50000"/>
                  </a:schemeClr>
                </a:solidFill>
                <a:latin typeface="宋体" pitchFamily="2" charset="-122"/>
                <a:ea typeface="宋体" pitchFamily="2" charset="-122"/>
              </a:rPr>
              <a:t>我喜欢的</a:t>
            </a:r>
            <a:r>
              <a:rPr lang="zh-CN" altLang="en-US" b="1" dirty="0" smtClean="0">
                <a:solidFill>
                  <a:schemeClr val="bg2">
                    <a:lumMod val="50000"/>
                  </a:schemeClr>
                </a:solidFill>
                <a:latin typeface="宋体" pitchFamily="2" charset="-122"/>
                <a:ea typeface="宋体" pitchFamily="2" charset="-122"/>
              </a:rPr>
              <a:t>明星（或</a:t>
            </a:r>
            <a:r>
              <a:rPr lang="zh-CN" altLang="en-US" b="1" dirty="0">
                <a:solidFill>
                  <a:schemeClr val="bg2">
                    <a:lumMod val="50000"/>
                  </a:schemeClr>
                </a:solidFill>
                <a:latin typeface="宋体" pitchFamily="2" charset="-122"/>
                <a:ea typeface="宋体" pitchFamily="2" charset="-122"/>
              </a:rPr>
              <a:t>其他知名人士）</a:t>
            </a:r>
          </a:p>
          <a:p>
            <a:pPr>
              <a:lnSpc>
                <a:spcPct val="120000"/>
              </a:lnSpc>
            </a:pPr>
            <a:r>
              <a:rPr lang="zh-CN" altLang="en-US" b="1" dirty="0">
                <a:solidFill>
                  <a:schemeClr val="bg2">
                    <a:lumMod val="50000"/>
                  </a:schemeClr>
                </a:solidFill>
                <a:latin typeface="宋体" pitchFamily="2" charset="-122"/>
                <a:ea typeface="宋体" pitchFamily="2" charset="-122"/>
              </a:rPr>
              <a:t>我喜爱的书刊</a:t>
            </a:r>
          </a:p>
          <a:p>
            <a:pPr>
              <a:lnSpc>
                <a:spcPct val="120000"/>
              </a:lnSpc>
            </a:pPr>
            <a:r>
              <a:rPr lang="zh-CN" altLang="en-US" b="1" dirty="0">
                <a:solidFill>
                  <a:schemeClr val="bg2">
                    <a:lumMod val="50000"/>
                  </a:schemeClr>
                </a:solidFill>
                <a:latin typeface="宋体" pitchFamily="2" charset="-122"/>
                <a:ea typeface="宋体" pitchFamily="2" charset="-122"/>
              </a:rPr>
              <a:t>谈谈对环境保护的认识</a:t>
            </a:r>
          </a:p>
          <a:p>
            <a:pPr>
              <a:lnSpc>
                <a:spcPct val="120000"/>
              </a:lnSpc>
            </a:pPr>
            <a:r>
              <a:rPr lang="zh-CN" altLang="en-US" b="1" dirty="0">
                <a:solidFill>
                  <a:schemeClr val="bg2">
                    <a:lumMod val="50000"/>
                  </a:schemeClr>
                </a:solidFill>
                <a:latin typeface="宋体" pitchFamily="2" charset="-122"/>
                <a:ea typeface="宋体" pitchFamily="2" charset="-122"/>
              </a:rPr>
              <a:t>我向往的地方</a:t>
            </a:r>
          </a:p>
          <a:p>
            <a:pPr>
              <a:lnSpc>
                <a:spcPct val="120000"/>
              </a:lnSpc>
            </a:pPr>
            <a:r>
              <a:rPr lang="zh-CN" altLang="en-US" b="1" dirty="0">
                <a:solidFill>
                  <a:schemeClr val="bg2">
                    <a:lumMod val="50000"/>
                  </a:schemeClr>
                </a:solidFill>
                <a:latin typeface="宋体" pitchFamily="2" charset="-122"/>
                <a:ea typeface="宋体" pitchFamily="2" charset="-122"/>
              </a:rPr>
              <a:t>购物（消费）的感受</a:t>
            </a:r>
          </a:p>
          <a:p>
            <a:pPr>
              <a:lnSpc>
                <a:spcPct val="120000"/>
              </a:lnSpc>
            </a:pPr>
            <a:endParaRPr lang="en-US" altLang="zh-CN" b="1" dirty="0">
              <a:solidFill>
                <a:schemeClr val="bg2">
                  <a:lumMod val="50000"/>
                </a:schemeClr>
              </a:solidFill>
              <a:latin typeface="宋体" pitchFamily="2" charset="-122"/>
              <a:ea typeface="宋体" pitchFamily="2" charset="-122"/>
            </a:endParaRPr>
          </a:p>
        </p:txBody>
      </p:sp>
      <p:sp>
        <p:nvSpPr>
          <p:cNvPr id="4" name="Rectangle 2"/>
          <p:cNvSpPr>
            <a:spLocks noGrp="1" noChangeArrowheads="1"/>
          </p:cNvSpPr>
          <p:nvPr>
            <p:ph type="title"/>
          </p:nvPr>
        </p:nvSpPr>
        <p:spPr>
          <a:xfrm>
            <a:off x="301752" y="228600"/>
            <a:ext cx="8534400" cy="758952"/>
          </a:xfrm>
        </p:spPr>
        <p:txBody>
          <a:bodyPr/>
          <a:lstStyle/>
          <a:p>
            <a:r>
              <a:rPr lang="zh-CN" altLang="en-US" b="1" dirty="0">
                <a:solidFill>
                  <a:schemeClr val="bg2">
                    <a:lumMod val="50000"/>
                  </a:schemeClr>
                </a:solidFill>
                <a:latin typeface="华文新魏" pitchFamily="2" charset="-122"/>
                <a:ea typeface="华文新魏" pitchFamily="2" charset="-122"/>
              </a:rPr>
              <a:t>说话的</a:t>
            </a:r>
            <a:r>
              <a:rPr lang="en-US" altLang="zh-CN" b="1" dirty="0">
                <a:solidFill>
                  <a:schemeClr val="bg2">
                    <a:lumMod val="50000"/>
                  </a:schemeClr>
                </a:solidFill>
                <a:latin typeface="华文新魏" pitchFamily="2" charset="-122"/>
                <a:ea typeface="华文新魏" pitchFamily="2" charset="-122"/>
              </a:rPr>
              <a:t>30</a:t>
            </a:r>
            <a:r>
              <a:rPr lang="zh-CN" altLang="en-US" b="1" dirty="0">
                <a:solidFill>
                  <a:schemeClr val="bg2">
                    <a:lumMod val="50000"/>
                  </a:schemeClr>
                </a:solidFill>
                <a:latin typeface="华文新魏" pitchFamily="2" charset="-122"/>
                <a:ea typeface="华文新魏" pitchFamily="2" charset="-122"/>
              </a:rPr>
              <a:t>个题目</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说话测查重点</a:t>
            </a:r>
            <a:endParaRPr lang="zh-CN" altLang="en-US" b="1" dirty="0">
              <a:solidFill>
                <a:schemeClr val="bg2">
                  <a:lumMod val="50000"/>
                </a:schemeClr>
              </a:solidFill>
              <a:latin typeface="华文新魏" pitchFamily="2" charset="-122"/>
              <a:ea typeface="华文新魏" pitchFamily="2" charset="-122"/>
            </a:endParaRPr>
          </a:p>
        </p:txBody>
      </p:sp>
      <p:graphicFrame>
        <p:nvGraphicFramePr>
          <p:cNvPr id="4" name="内容占位符 3"/>
          <p:cNvGraphicFramePr>
            <a:graphicFrameLocks noGrp="1"/>
          </p:cNvGraphicFramePr>
          <p:nvPr>
            <p:ph sz="quarter" idx="1"/>
          </p:nvPr>
        </p:nvGraphicFramePr>
        <p:xfrm>
          <a:off x="2435352" y="1447800"/>
          <a:ext cx="6556248"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8600" y="1447800"/>
            <a:ext cx="2209800" cy="5309146"/>
          </a:xfrm>
          <a:prstGeom prst="rect">
            <a:avLst/>
          </a:prstGeom>
          <a:noFill/>
        </p:spPr>
        <p:txBody>
          <a:bodyPr wrap="square" rtlCol="0">
            <a:spAutoFit/>
          </a:bodyPr>
          <a:lstStyle/>
          <a:p>
            <a:pPr>
              <a:buClr>
                <a:schemeClr val="accent1">
                  <a:lumMod val="75000"/>
                </a:schemeClr>
              </a:buClr>
              <a:buFont typeface="Arial" pitchFamily="34" charset="0"/>
              <a:buChar char="•"/>
            </a:pPr>
            <a:r>
              <a:rPr lang="en-US" altLang="zh-CN" sz="3300" dirty="0" smtClean="0">
                <a:latin typeface="华文新魏" pitchFamily="2" charset="-122"/>
                <a:ea typeface="华文新魏" pitchFamily="2" charset="-122"/>
              </a:rPr>
              <a:t> </a:t>
            </a:r>
            <a:r>
              <a:rPr lang="zh-CN" altLang="en-US" sz="3300" dirty="0" smtClean="0">
                <a:solidFill>
                  <a:schemeClr val="bg2">
                    <a:lumMod val="50000"/>
                  </a:schemeClr>
                </a:solidFill>
                <a:latin typeface="华文新魏" pitchFamily="2" charset="-122"/>
                <a:ea typeface="华文新魏" pitchFamily="2" charset="-122"/>
              </a:rPr>
              <a:t>审 题</a:t>
            </a:r>
            <a:endParaRPr lang="en-US" altLang="zh-CN" sz="3300" dirty="0" smtClean="0">
              <a:solidFill>
                <a:schemeClr val="bg2">
                  <a:lumMod val="50000"/>
                </a:schemeClr>
              </a:solidFill>
              <a:latin typeface="华文新魏" pitchFamily="2" charset="-122"/>
              <a:ea typeface="华文新魏" pitchFamily="2" charset="-122"/>
            </a:endParaRPr>
          </a:p>
          <a:p>
            <a:pPr>
              <a:lnSpc>
                <a:spcPct val="150000"/>
              </a:lnSpc>
            </a:pPr>
            <a:r>
              <a:rPr lang="zh-CN" altLang="en-US" sz="2600" b="1" dirty="0" smtClean="0">
                <a:solidFill>
                  <a:schemeClr val="bg2">
                    <a:lumMod val="50000"/>
                  </a:schemeClr>
                </a:solidFill>
                <a:latin typeface="宋体" pitchFamily="2" charset="-122"/>
              </a:rPr>
              <a:t>内容：</a:t>
            </a:r>
            <a:endParaRPr lang="en-US" altLang="zh-CN" sz="2600" b="1" dirty="0" smtClean="0">
              <a:solidFill>
                <a:schemeClr val="bg2">
                  <a:lumMod val="50000"/>
                </a:schemeClr>
              </a:solidFill>
              <a:latin typeface="宋体" pitchFamily="2" charset="-122"/>
            </a:endParaRPr>
          </a:p>
          <a:p>
            <a:pPr>
              <a:lnSpc>
                <a:spcPct val="150000"/>
              </a:lnSpc>
            </a:pPr>
            <a:r>
              <a:rPr lang="zh-CN" altLang="en-US" sz="2400" b="1" dirty="0" smtClean="0">
                <a:solidFill>
                  <a:schemeClr val="bg2">
                    <a:lumMod val="50000"/>
                  </a:schemeClr>
                </a:solidFill>
                <a:latin typeface="宋体" pitchFamily="2" charset="-122"/>
              </a:rPr>
              <a:t>人 物 事 理</a:t>
            </a:r>
            <a:endParaRPr lang="en-US" altLang="zh-CN" sz="2400" b="1" dirty="0" smtClean="0">
              <a:solidFill>
                <a:schemeClr val="bg2">
                  <a:lumMod val="50000"/>
                </a:schemeClr>
              </a:solidFill>
              <a:latin typeface="宋体" pitchFamily="2" charset="-122"/>
            </a:endParaRPr>
          </a:p>
          <a:p>
            <a:pPr>
              <a:lnSpc>
                <a:spcPct val="150000"/>
              </a:lnSpc>
            </a:pPr>
            <a:r>
              <a:rPr lang="zh-CN" altLang="en-US" sz="2600" b="1" dirty="0" smtClean="0">
                <a:solidFill>
                  <a:schemeClr val="bg2">
                    <a:lumMod val="50000"/>
                  </a:schemeClr>
                </a:solidFill>
                <a:latin typeface="宋体" pitchFamily="2" charset="-122"/>
              </a:rPr>
              <a:t>方式：</a:t>
            </a:r>
            <a:endParaRPr lang="en-US" altLang="zh-CN" sz="2600" b="1" dirty="0" smtClean="0">
              <a:solidFill>
                <a:schemeClr val="bg2">
                  <a:lumMod val="50000"/>
                </a:schemeClr>
              </a:solidFill>
              <a:latin typeface="宋体" pitchFamily="2" charset="-122"/>
            </a:endParaRPr>
          </a:p>
          <a:p>
            <a:pPr>
              <a:lnSpc>
                <a:spcPct val="150000"/>
              </a:lnSpc>
            </a:pPr>
            <a:r>
              <a:rPr lang="zh-CN" altLang="en-US" sz="2400" b="1" dirty="0" smtClean="0">
                <a:solidFill>
                  <a:schemeClr val="bg2">
                    <a:lumMod val="50000"/>
                  </a:schemeClr>
                </a:solidFill>
                <a:latin typeface="宋体" pitchFamily="2" charset="-122"/>
              </a:rPr>
              <a:t>记 叙  议 论</a:t>
            </a:r>
            <a:endParaRPr lang="en-US" altLang="zh-CN" sz="2400" b="1" dirty="0" smtClean="0">
              <a:solidFill>
                <a:schemeClr val="bg2">
                  <a:lumMod val="50000"/>
                </a:schemeClr>
              </a:solidFill>
              <a:latin typeface="宋体" pitchFamily="2" charset="-122"/>
            </a:endParaRPr>
          </a:p>
          <a:p>
            <a:pPr algn="ctr"/>
            <a:endParaRPr lang="en-US" altLang="zh-CN" sz="600" dirty="0" smtClean="0">
              <a:solidFill>
                <a:schemeClr val="accent1">
                  <a:lumMod val="50000"/>
                </a:schemeClr>
              </a:solidFill>
            </a:endParaRPr>
          </a:p>
          <a:p>
            <a:pPr algn="ctr"/>
            <a:endParaRPr lang="en-US" altLang="zh-CN" sz="2400" dirty="0" smtClean="0">
              <a:solidFill>
                <a:schemeClr val="accent1">
                  <a:lumMod val="50000"/>
                </a:schemeClr>
              </a:solidFill>
            </a:endParaRPr>
          </a:p>
          <a:p>
            <a:pPr algn="ctr"/>
            <a:endParaRPr lang="en-US" altLang="zh-CN" sz="600" dirty="0" smtClean="0">
              <a:solidFill>
                <a:schemeClr val="accent1">
                  <a:lumMod val="50000"/>
                </a:schemeClr>
              </a:solidFill>
            </a:endParaRPr>
          </a:p>
          <a:p>
            <a:r>
              <a:rPr lang="zh-CN" altLang="en-US" sz="2400" b="1" dirty="0" smtClean="0">
                <a:solidFill>
                  <a:schemeClr val="accent1">
                    <a:lumMod val="50000"/>
                  </a:schemeClr>
                </a:solidFill>
                <a:latin typeface="宋体" pitchFamily="2" charset="-122"/>
              </a:rPr>
              <a:t>离题 扣</a:t>
            </a:r>
            <a:r>
              <a:rPr lang="en-US" altLang="zh-CN" sz="2400" b="1" dirty="0" smtClean="0">
                <a:solidFill>
                  <a:schemeClr val="accent1">
                    <a:lumMod val="50000"/>
                  </a:schemeClr>
                </a:solidFill>
                <a:latin typeface="宋体" pitchFamily="2" charset="-122"/>
              </a:rPr>
              <a:t>5-10</a:t>
            </a:r>
            <a:r>
              <a:rPr lang="zh-CN" altLang="en-US" sz="2400" b="1" dirty="0" smtClean="0">
                <a:solidFill>
                  <a:schemeClr val="accent1">
                    <a:lumMod val="50000"/>
                  </a:schemeClr>
                </a:solidFill>
                <a:latin typeface="宋体" pitchFamily="2" charset="-122"/>
              </a:rPr>
              <a:t>分</a:t>
            </a:r>
            <a:endParaRPr lang="en-US" altLang="zh-CN" sz="2400" b="1" dirty="0" smtClean="0">
              <a:solidFill>
                <a:schemeClr val="accent1">
                  <a:lumMod val="50000"/>
                </a:schemeClr>
              </a:solidFill>
              <a:latin typeface="宋体" pitchFamily="2" charset="-122"/>
            </a:endParaRPr>
          </a:p>
          <a:p>
            <a:endParaRPr lang="en-US" altLang="zh-CN" sz="1200" b="1" dirty="0" smtClean="0">
              <a:solidFill>
                <a:schemeClr val="accent1">
                  <a:lumMod val="50000"/>
                </a:schemeClr>
              </a:solidFill>
              <a:latin typeface="宋体" pitchFamily="2" charset="-122"/>
            </a:endParaRPr>
          </a:p>
          <a:p>
            <a:r>
              <a:rPr lang="zh-CN" altLang="en-US" sz="2400" b="1" dirty="0" smtClean="0">
                <a:solidFill>
                  <a:schemeClr val="accent1">
                    <a:lumMod val="50000"/>
                  </a:schemeClr>
                </a:solidFill>
                <a:latin typeface="宋体" pitchFamily="2" charset="-122"/>
              </a:rPr>
              <a:t>讲两个话题按离题处理</a:t>
            </a:r>
            <a:endParaRPr lang="en-US" altLang="zh-CN" sz="2400" b="1" dirty="0" smtClean="0">
              <a:solidFill>
                <a:schemeClr val="accent1">
                  <a:lumMod val="50000"/>
                </a:schemeClr>
              </a:solidFill>
              <a:latin typeface="宋体" pitchFamily="2" charset="-122"/>
            </a:endParaRPr>
          </a:p>
          <a:p>
            <a:endParaRPr lang="en-US" altLang="zh-CN" sz="600" b="1" dirty="0" smtClean="0">
              <a:solidFill>
                <a:schemeClr val="accent1">
                  <a:lumMod val="50000"/>
                </a:schemeClr>
              </a:solidFill>
            </a:endParaRPr>
          </a:p>
          <a:p>
            <a:endParaRPr lang="zh-CN" alt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说话测查重点</a:t>
            </a:r>
            <a:endParaRPr lang="zh-CN" altLang="en-US" b="1" dirty="0">
              <a:solidFill>
                <a:schemeClr val="bg2">
                  <a:lumMod val="50000"/>
                </a:schemeClr>
              </a:solidFill>
              <a:latin typeface="华文新魏" pitchFamily="2" charset="-122"/>
              <a:ea typeface="华文新魏" pitchFamily="2" charset="-122"/>
            </a:endParaRPr>
          </a:p>
        </p:txBody>
      </p:sp>
      <p:sp>
        <p:nvSpPr>
          <p:cNvPr id="7" name="TextBox 6"/>
          <p:cNvSpPr txBox="1"/>
          <p:nvPr/>
        </p:nvSpPr>
        <p:spPr>
          <a:xfrm>
            <a:off x="152400" y="1295400"/>
            <a:ext cx="8839200" cy="1523494"/>
          </a:xfrm>
          <a:prstGeom prst="rect">
            <a:avLst/>
          </a:prstGeom>
          <a:noFill/>
        </p:spPr>
        <p:txBody>
          <a:bodyPr wrap="square" rtlCol="0">
            <a:spAutoFit/>
          </a:bodyPr>
          <a:lstStyle/>
          <a:p>
            <a:pPr>
              <a:buClr>
                <a:schemeClr val="accent1">
                  <a:lumMod val="75000"/>
                </a:schemeClr>
              </a:buClr>
              <a:buFont typeface="Arial" pitchFamily="34" charset="0"/>
              <a:buChar char="•"/>
            </a:pPr>
            <a:r>
              <a:rPr lang="en-US" altLang="zh-CN" sz="3300" dirty="0" smtClean="0">
                <a:latin typeface="华文新魏" pitchFamily="2" charset="-122"/>
                <a:ea typeface="华文新魏" pitchFamily="2" charset="-122"/>
              </a:rPr>
              <a:t> </a:t>
            </a:r>
            <a:r>
              <a:rPr lang="zh-CN" altLang="en-US" sz="3300" dirty="0" smtClean="0">
                <a:solidFill>
                  <a:schemeClr val="bg2">
                    <a:lumMod val="50000"/>
                  </a:schemeClr>
                </a:solidFill>
                <a:latin typeface="华文新魏" pitchFamily="2" charset="-122"/>
                <a:ea typeface="华文新魏" pitchFamily="2" charset="-122"/>
              </a:rPr>
              <a:t> 构 思</a:t>
            </a:r>
            <a:r>
              <a:rPr lang="zh-CN" altLang="en-US" sz="2400" b="1" dirty="0" smtClean="0">
                <a:solidFill>
                  <a:schemeClr val="accent1">
                    <a:lumMod val="50000"/>
                  </a:schemeClr>
                </a:solidFill>
                <a:latin typeface="宋体" pitchFamily="2" charset="-122"/>
              </a:rPr>
              <a:t>（缺时每</a:t>
            </a:r>
            <a:r>
              <a:rPr lang="en-US" altLang="zh-CN" sz="2400" b="1" dirty="0" smtClean="0">
                <a:solidFill>
                  <a:schemeClr val="accent1">
                    <a:lumMod val="50000"/>
                  </a:schemeClr>
                </a:solidFill>
                <a:latin typeface="宋体" pitchFamily="2" charset="-122"/>
              </a:rPr>
              <a:t>30</a:t>
            </a:r>
            <a:r>
              <a:rPr lang="zh-CN" altLang="en-US" sz="2400" b="1" dirty="0" smtClean="0">
                <a:solidFill>
                  <a:schemeClr val="accent1">
                    <a:lumMod val="50000"/>
                  </a:schemeClr>
                </a:solidFill>
                <a:latin typeface="宋体" pitchFamily="2" charset="-122"/>
              </a:rPr>
              <a:t>秒扣</a:t>
            </a:r>
            <a:r>
              <a:rPr lang="en-US" altLang="zh-CN" sz="2400" b="1" dirty="0" smtClean="0">
                <a:solidFill>
                  <a:schemeClr val="accent1">
                    <a:lumMod val="50000"/>
                  </a:schemeClr>
                </a:solidFill>
                <a:latin typeface="宋体" pitchFamily="2" charset="-122"/>
              </a:rPr>
              <a:t>3</a:t>
            </a:r>
            <a:r>
              <a:rPr lang="zh-CN" altLang="en-US" sz="2400" b="1" dirty="0" smtClean="0">
                <a:solidFill>
                  <a:schemeClr val="accent1">
                    <a:lumMod val="50000"/>
                  </a:schemeClr>
                </a:solidFill>
                <a:latin typeface="宋体" pitchFamily="2" charset="-122"/>
              </a:rPr>
              <a:t>分，说话时间少于</a:t>
            </a:r>
            <a:r>
              <a:rPr lang="en-US" altLang="zh-CN" sz="2400" b="1" dirty="0" smtClean="0">
                <a:solidFill>
                  <a:schemeClr val="accent1">
                    <a:lumMod val="50000"/>
                  </a:schemeClr>
                </a:solidFill>
                <a:latin typeface="宋体" pitchFamily="2" charset="-122"/>
              </a:rPr>
              <a:t>30</a:t>
            </a:r>
            <a:r>
              <a:rPr lang="zh-CN" altLang="en-US" sz="2400" b="1" dirty="0" smtClean="0">
                <a:solidFill>
                  <a:schemeClr val="accent1">
                    <a:lumMod val="50000"/>
                  </a:schemeClr>
                </a:solidFill>
                <a:latin typeface="宋体" pitchFamily="2" charset="-122"/>
              </a:rPr>
              <a:t>秒扣</a:t>
            </a:r>
            <a:r>
              <a:rPr lang="en-US" altLang="zh-CN" sz="2400" b="1" dirty="0" smtClean="0">
                <a:solidFill>
                  <a:schemeClr val="accent1">
                    <a:lumMod val="50000"/>
                  </a:schemeClr>
                </a:solidFill>
                <a:latin typeface="宋体" pitchFamily="2" charset="-122"/>
              </a:rPr>
              <a:t>40</a:t>
            </a:r>
            <a:r>
              <a:rPr lang="zh-CN" altLang="en-US" sz="2400" b="1" dirty="0" smtClean="0">
                <a:solidFill>
                  <a:schemeClr val="accent1">
                    <a:lumMod val="50000"/>
                  </a:schemeClr>
                </a:solidFill>
                <a:latin typeface="宋体" pitchFamily="2" charset="-122"/>
              </a:rPr>
              <a:t>分，停顿</a:t>
            </a:r>
            <a:endParaRPr lang="en-US" altLang="zh-CN" sz="2400" b="1" dirty="0" smtClean="0">
              <a:solidFill>
                <a:schemeClr val="accent1">
                  <a:lumMod val="50000"/>
                </a:schemeClr>
              </a:solidFill>
              <a:latin typeface="宋体" pitchFamily="2" charset="-122"/>
            </a:endParaRPr>
          </a:p>
          <a:p>
            <a:pPr>
              <a:buClr>
                <a:schemeClr val="accent1">
                  <a:lumMod val="75000"/>
                </a:schemeClr>
              </a:buClr>
            </a:pPr>
            <a:r>
              <a:rPr lang="en-US" altLang="zh-CN" sz="2400" b="1" dirty="0" smtClean="0">
                <a:solidFill>
                  <a:schemeClr val="accent1">
                    <a:lumMod val="50000"/>
                  </a:schemeClr>
                </a:solidFill>
                <a:latin typeface="宋体" pitchFamily="2" charset="-122"/>
              </a:rPr>
              <a:t>          </a:t>
            </a:r>
            <a:r>
              <a:rPr lang="zh-CN" altLang="en-US" sz="2400" b="1" dirty="0" smtClean="0">
                <a:solidFill>
                  <a:schemeClr val="accent1">
                    <a:lumMod val="50000"/>
                  </a:schemeClr>
                </a:solidFill>
                <a:latin typeface="宋体" pitchFamily="2" charset="-122"/>
              </a:rPr>
              <a:t>超过</a:t>
            </a:r>
            <a:r>
              <a:rPr lang="en-US" altLang="zh-CN" sz="2400" b="1" dirty="0" smtClean="0">
                <a:solidFill>
                  <a:schemeClr val="accent1">
                    <a:lumMod val="50000"/>
                  </a:schemeClr>
                </a:solidFill>
                <a:latin typeface="宋体" pitchFamily="2" charset="-122"/>
              </a:rPr>
              <a:t>5</a:t>
            </a:r>
            <a:r>
              <a:rPr lang="zh-CN" altLang="en-US" sz="2400" b="1" dirty="0" smtClean="0">
                <a:solidFill>
                  <a:schemeClr val="accent1">
                    <a:lumMod val="50000"/>
                  </a:schemeClr>
                </a:solidFill>
                <a:latin typeface="宋体" pitchFamily="2" charset="-122"/>
              </a:rPr>
              <a:t>秒即开始累计缺时，超时不扣分。）</a:t>
            </a:r>
            <a:endParaRPr lang="en-US" altLang="zh-CN" sz="3300" b="1" dirty="0" smtClean="0">
              <a:solidFill>
                <a:schemeClr val="accent1">
                  <a:lumMod val="50000"/>
                </a:schemeClr>
              </a:solidFill>
              <a:latin typeface="华文新魏" pitchFamily="2" charset="-122"/>
              <a:ea typeface="华文新魏" pitchFamily="2" charset="-122"/>
            </a:endParaRPr>
          </a:p>
          <a:p>
            <a:pPr>
              <a:lnSpc>
                <a:spcPct val="150000"/>
              </a:lnSpc>
            </a:pPr>
            <a:r>
              <a:rPr lang="zh-CN" altLang="en-US" sz="2400" b="1" dirty="0" smtClean="0">
                <a:solidFill>
                  <a:schemeClr val="bg2">
                    <a:lumMod val="50000"/>
                  </a:schemeClr>
                </a:solidFill>
              </a:rPr>
              <a:t>     命题说话，不能离题。要注重构思与选材。以平实质朴为好。</a:t>
            </a:r>
            <a:endParaRPr lang="zh-CN" altLang="en-US" dirty="0"/>
          </a:p>
        </p:txBody>
      </p:sp>
      <p:graphicFrame>
        <p:nvGraphicFramePr>
          <p:cNvPr id="6" name="内容占位符 3"/>
          <p:cNvGraphicFramePr>
            <a:graphicFrameLocks noGrp="1"/>
          </p:cNvGraphicFramePr>
          <p:nvPr>
            <p:ph sz="quarter" idx="1"/>
          </p:nvPr>
        </p:nvGraphicFramePr>
        <p:xfrm>
          <a:off x="457200" y="2743200"/>
          <a:ext cx="8305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说话测查重点</a:t>
            </a:r>
            <a:endParaRPr lang="zh-CN" altLang="en-US" b="1" dirty="0">
              <a:solidFill>
                <a:schemeClr val="bg2">
                  <a:lumMod val="50000"/>
                </a:schemeClr>
              </a:solidFill>
              <a:latin typeface="华文新魏" pitchFamily="2" charset="-122"/>
              <a:ea typeface="华文新魏" pitchFamily="2" charset="-122"/>
            </a:endParaRPr>
          </a:p>
        </p:txBody>
      </p:sp>
      <p:sp>
        <p:nvSpPr>
          <p:cNvPr id="7" name="TextBox 6"/>
          <p:cNvSpPr txBox="1"/>
          <p:nvPr/>
        </p:nvSpPr>
        <p:spPr>
          <a:xfrm>
            <a:off x="304800" y="1524001"/>
            <a:ext cx="8839200" cy="4339650"/>
          </a:xfrm>
          <a:prstGeom prst="rect">
            <a:avLst/>
          </a:prstGeom>
          <a:noFill/>
        </p:spPr>
        <p:txBody>
          <a:bodyPr wrap="square" rtlCol="0">
            <a:spAutoFit/>
          </a:bodyPr>
          <a:lstStyle/>
          <a:p>
            <a:pPr>
              <a:buClr>
                <a:schemeClr val="accent1">
                  <a:lumMod val="75000"/>
                </a:schemeClr>
              </a:buClr>
              <a:buFont typeface="Arial" pitchFamily="34" charset="0"/>
              <a:buChar char="•"/>
            </a:pPr>
            <a:r>
              <a:rPr lang="en-US" altLang="zh-CN" sz="3300" dirty="0" smtClean="0">
                <a:latin typeface="华文新魏" pitchFamily="2" charset="-122"/>
                <a:ea typeface="华文新魏" pitchFamily="2" charset="-122"/>
              </a:rPr>
              <a:t> </a:t>
            </a:r>
            <a:r>
              <a:rPr lang="zh-CN" altLang="en-US" sz="3300" dirty="0" smtClean="0">
                <a:solidFill>
                  <a:schemeClr val="bg2">
                    <a:lumMod val="50000"/>
                  </a:schemeClr>
                </a:solidFill>
                <a:latin typeface="华文新魏" pitchFamily="2" charset="-122"/>
                <a:ea typeface="华文新魏" pitchFamily="2" charset="-122"/>
              </a:rPr>
              <a:t> 语 音</a:t>
            </a:r>
            <a:endParaRPr lang="en-US" altLang="zh-CN" sz="3300" dirty="0" smtClean="0">
              <a:solidFill>
                <a:schemeClr val="bg2">
                  <a:lumMod val="50000"/>
                </a:schemeClr>
              </a:solidFill>
              <a:latin typeface="华文新魏" pitchFamily="2" charset="-122"/>
              <a:ea typeface="华文新魏" pitchFamily="2" charset="-122"/>
            </a:endParaRPr>
          </a:p>
          <a:p>
            <a:pPr>
              <a:lnSpc>
                <a:spcPct val="150000"/>
              </a:lnSpc>
            </a:pPr>
            <a:r>
              <a:rPr lang="zh-CN" altLang="en-US" sz="2400" b="1" dirty="0" smtClean="0">
                <a:solidFill>
                  <a:schemeClr val="bg2">
                    <a:lumMod val="50000"/>
                  </a:schemeClr>
                </a:solidFill>
              </a:rPr>
              <a:t>        在</a:t>
            </a:r>
            <a:r>
              <a:rPr lang="en-US" altLang="zh-CN" sz="2400" b="1" dirty="0" smtClean="0">
                <a:solidFill>
                  <a:schemeClr val="bg2">
                    <a:lumMod val="50000"/>
                  </a:schemeClr>
                </a:solidFill>
              </a:rPr>
              <a:t>40</a:t>
            </a:r>
            <a:r>
              <a:rPr lang="zh-CN" altLang="en-US" sz="2400" b="1" dirty="0" smtClean="0">
                <a:solidFill>
                  <a:schemeClr val="bg2">
                    <a:lumMod val="50000"/>
                  </a:schemeClr>
                </a:solidFill>
              </a:rPr>
              <a:t>分中占</a:t>
            </a:r>
            <a:r>
              <a:rPr lang="en-US" altLang="zh-CN" sz="2400" b="1" dirty="0" smtClean="0">
                <a:solidFill>
                  <a:schemeClr val="bg2">
                    <a:lumMod val="50000"/>
                  </a:schemeClr>
                </a:solidFill>
              </a:rPr>
              <a:t>25</a:t>
            </a:r>
            <a:r>
              <a:rPr lang="zh-CN" altLang="en-US" sz="2400" b="1" dirty="0" smtClean="0">
                <a:solidFill>
                  <a:schemeClr val="bg2">
                    <a:lumMod val="50000"/>
                  </a:schemeClr>
                </a:solidFill>
              </a:rPr>
              <a:t>分，是测查重点。不可只追求生动性、感染性，忽略了普通话的规范和标准。</a:t>
            </a:r>
            <a:endParaRPr lang="en-US" altLang="zh-CN" sz="2400" b="1" dirty="0" smtClean="0">
              <a:solidFill>
                <a:schemeClr val="bg2">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r>
              <a:rPr lang="zh-CN" altLang="en-US" sz="2400" b="1" dirty="0" smtClean="0">
                <a:solidFill>
                  <a:schemeClr val="bg2">
                    <a:lumMod val="50000"/>
                  </a:schemeClr>
                </a:solidFill>
              </a:rPr>
              <a:t>    轻声和轻重格式把握不当                      一级          </a:t>
            </a:r>
            <a:r>
              <a:rPr lang="en-US" altLang="zh-CN" sz="2400" b="1" dirty="0" smtClean="0">
                <a:solidFill>
                  <a:schemeClr val="accent1">
                    <a:lumMod val="50000"/>
                  </a:schemeClr>
                </a:solidFill>
              </a:rPr>
              <a:t>X</a:t>
            </a:r>
          </a:p>
          <a:p>
            <a:pPr>
              <a:lnSpc>
                <a:spcPct val="150000"/>
              </a:lnSpc>
            </a:pPr>
            <a:r>
              <a:rPr lang="zh-CN" altLang="en-US" sz="2400" b="1" dirty="0" smtClean="0">
                <a:solidFill>
                  <a:schemeClr val="bg2">
                    <a:lumMod val="50000"/>
                  </a:schemeClr>
                </a:solidFill>
              </a:rPr>
              <a:t>    前后鼻音分不清                                    二级甲等   </a:t>
            </a:r>
            <a:r>
              <a:rPr lang="en-US" altLang="zh-CN" sz="2400" b="1" dirty="0" smtClean="0">
                <a:solidFill>
                  <a:schemeClr val="accent1">
                    <a:lumMod val="50000"/>
                  </a:schemeClr>
                </a:solidFill>
              </a:rPr>
              <a:t>X</a:t>
            </a:r>
          </a:p>
          <a:p>
            <a:pPr>
              <a:lnSpc>
                <a:spcPct val="150000"/>
              </a:lnSpc>
            </a:pPr>
            <a:r>
              <a:rPr lang="zh-CN" altLang="en-US" sz="2400" b="1" dirty="0" smtClean="0">
                <a:solidFill>
                  <a:schemeClr val="bg2">
                    <a:lumMod val="50000"/>
                  </a:schemeClr>
                </a:solidFill>
              </a:rPr>
              <a:t>    前后鼻音和平翘舌音较大失误              二级乙等   </a:t>
            </a:r>
            <a:r>
              <a:rPr lang="en-US" altLang="zh-CN" sz="2400" b="1" dirty="0" smtClean="0">
                <a:solidFill>
                  <a:schemeClr val="accent1">
                    <a:lumMod val="50000"/>
                  </a:schemeClr>
                </a:solidFill>
              </a:rPr>
              <a:t>X</a:t>
            </a:r>
          </a:p>
          <a:p>
            <a:pPr>
              <a:lnSpc>
                <a:spcPct val="150000"/>
              </a:lnSpc>
            </a:pPr>
            <a:endParaRPr lang="zh-CN" alt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说话测查重点</a:t>
            </a:r>
            <a:endParaRPr lang="zh-CN" altLang="en-US" b="1" dirty="0">
              <a:solidFill>
                <a:schemeClr val="bg2">
                  <a:lumMod val="50000"/>
                </a:schemeClr>
              </a:solidFill>
              <a:latin typeface="华文新魏" pitchFamily="2" charset="-122"/>
              <a:ea typeface="华文新魏" pitchFamily="2" charset="-122"/>
            </a:endParaRPr>
          </a:p>
        </p:txBody>
      </p:sp>
      <p:sp>
        <p:nvSpPr>
          <p:cNvPr id="7" name="TextBox 6"/>
          <p:cNvSpPr txBox="1"/>
          <p:nvPr/>
        </p:nvSpPr>
        <p:spPr>
          <a:xfrm>
            <a:off x="304800" y="1524001"/>
            <a:ext cx="8458200" cy="7423571"/>
          </a:xfrm>
          <a:prstGeom prst="rect">
            <a:avLst/>
          </a:prstGeom>
          <a:noFill/>
        </p:spPr>
        <p:txBody>
          <a:bodyPr wrap="square" rtlCol="0">
            <a:spAutoFit/>
          </a:bodyPr>
          <a:lstStyle/>
          <a:p>
            <a:pPr>
              <a:buClr>
                <a:schemeClr val="accent1">
                  <a:lumMod val="75000"/>
                </a:schemeClr>
              </a:buClr>
              <a:buFont typeface="Arial" pitchFamily="34" charset="0"/>
              <a:buChar char="•"/>
            </a:pPr>
            <a:r>
              <a:rPr lang="en-US" altLang="zh-CN" sz="3300" dirty="0" smtClean="0">
                <a:latin typeface="华文新魏" pitchFamily="2" charset="-122"/>
                <a:ea typeface="华文新魏" pitchFamily="2" charset="-122"/>
              </a:rPr>
              <a:t> </a:t>
            </a:r>
            <a:r>
              <a:rPr lang="zh-CN" altLang="en-US" sz="3300" dirty="0" smtClean="0">
                <a:solidFill>
                  <a:schemeClr val="bg2">
                    <a:lumMod val="50000"/>
                  </a:schemeClr>
                </a:solidFill>
                <a:latin typeface="华文新魏" pitchFamily="2" charset="-122"/>
                <a:ea typeface="华文新魏" pitchFamily="2" charset="-122"/>
              </a:rPr>
              <a:t> 词汇语法 </a:t>
            </a:r>
            <a:r>
              <a:rPr lang="zh-CN" altLang="en-US" sz="2400" b="1" dirty="0" smtClean="0">
                <a:solidFill>
                  <a:schemeClr val="accent1">
                    <a:lumMod val="50000"/>
                  </a:schemeClr>
                </a:solidFill>
                <a:latin typeface="宋体" pitchFamily="2" charset="-122"/>
              </a:rPr>
              <a:t>（偶有不规范扣</a:t>
            </a:r>
            <a:r>
              <a:rPr lang="en-US" altLang="zh-CN" sz="2400" b="1" dirty="0" smtClean="0">
                <a:solidFill>
                  <a:schemeClr val="accent1">
                    <a:lumMod val="50000"/>
                  </a:schemeClr>
                </a:solidFill>
                <a:latin typeface="宋体" pitchFamily="2" charset="-122"/>
              </a:rPr>
              <a:t>1-2</a:t>
            </a:r>
            <a:r>
              <a:rPr lang="zh-CN" altLang="en-US" sz="2400" b="1" dirty="0" smtClean="0">
                <a:solidFill>
                  <a:schemeClr val="accent1">
                    <a:lumMod val="50000"/>
                  </a:schemeClr>
                </a:solidFill>
                <a:latin typeface="宋体" pitchFamily="2" charset="-122"/>
              </a:rPr>
              <a:t>分，屡有不规范扣</a:t>
            </a:r>
            <a:r>
              <a:rPr lang="en-US" altLang="zh-CN" sz="2400" b="1" dirty="0" smtClean="0">
                <a:solidFill>
                  <a:schemeClr val="accent1">
                    <a:lumMod val="50000"/>
                  </a:schemeClr>
                </a:solidFill>
                <a:latin typeface="宋体" pitchFamily="2" charset="-122"/>
              </a:rPr>
              <a:t>3-4</a:t>
            </a:r>
            <a:r>
              <a:rPr lang="zh-CN" altLang="en-US" sz="2400" b="1" dirty="0" smtClean="0">
                <a:solidFill>
                  <a:schemeClr val="accent1">
                    <a:lumMod val="50000"/>
                  </a:schemeClr>
                </a:solidFill>
                <a:latin typeface="宋体" pitchFamily="2" charset="-122"/>
              </a:rPr>
              <a:t>分</a:t>
            </a:r>
            <a:r>
              <a:rPr lang="zh-CN" altLang="en-US" sz="2400" b="1" dirty="0" smtClean="0">
                <a:solidFill>
                  <a:schemeClr val="accent1">
                    <a:lumMod val="50000"/>
                  </a:schemeClr>
                </a:solidFill>
              </a:rPr>
              <a:t>）</a:t>
            </a:r>
            <a:r>
              <a:rPr lang="zh-CN" altLang="en-US" sz="2400" b="1" dirty="0" smtClean="0">
                <a:solidFill>
                  <a:schemeClr val="bg2">
                    <a:lumMod val="50000"/>
                  </a:schemeClr>
                </a:solidFill>
              </a:rPr>
              <a:t> </a:t>
            </a:r>
            <a:endParaRPr lang="en-US" altLang="zh-CN" sz="2400" b="1" dirty="0" smtClean="0">
              <a:solidFill>
                <a:schemeClr val="bg2">
                  <a:lumMod val="50000"/>
                </a:schemeClr>
              </a:solidFill>
            </a:endParaRPr>
          </a:p>
          <a:p>
            <a:pPr>
              <a:buClr>
                <a:schemeClr val="accent1">
                  <a:lumMod val="75000"/>
                </a:schemeClr>
              </a:buClr>
            </a:pPr>
            <a:r>
              <a:rPr lang="en-US" altLang="zh-CN" sz="2400" b="1" dirty="0" smtClean="0">
                <a:solidFill>
                  <a:schemeClr val="bg2">
                    <a:lumMod val="50000"/>
                  </a:schemeClr>
                </a:solidFill>
              </a:rPr>
              <a:t>       </a:t>
            </a:r>
            <a:r>
              <a:rPr lang="zh-CN" altLang="en-US" sz="2400" b="1" dirty="0" smtClean="0">
                <a:solidFill>
                  <a:schemeClr val="bg2">
                    <a:lumMod val="50000"/>
                  </a:schemeClr>
                </a:solidFill>
              </a:rPr>
              <a:t> 避免使用方言词、用词不当、语法错误和语义不完整等现象。常见的方言语法现象有：</a:t>
            </a:r>
            <a:endParaRPr lang="en-US" altLang="zh-CN" sz="2400" b="1" dirty="0" smtClean="0">
              <a:solidFill>
                <a:schemeClr val="bg2">
                  <a:lumMod val="50000"/>
                </a:schemeClr>
              </a:solidFill>
            </a:endParaRPr>
          </a:p>
          <a:p>
            <a:pPr algn="ctr">
              <a:lnSpc>
                <a:spcPct val="130000"/>
              </a:lnSpc>
            </a:pPr>
            <a:r>
              <a:rPr lang="zh-CN" altLang="en-US" sz="2000" b="1" dirty="0" smtClean="0">
                <a:solidFill>
                  <a:schemeClr val="accent1">
                    <a:lumMod val="50000"/>
                  </a:schemeClr>
                </a:solidFill>
              </a:rPr>
              <a:t>两楼</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二楼</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这本书是我问他借的</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这本书是我向他借的</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你好教我学游泳吗</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你可以教我学游泳吗</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我写不来</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我不会写</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我讲他不过</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我讲不过他</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这样子的话</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这样的话</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这个地方我有去过</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这个地方我去过</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我天天帮她在一起</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我天天和她在一起</a:t>
            </a:r>
            <a:endParaRPr lang="en-US" altLang="zh-CN" sz="2000" b="1" dirty="0" smtClean="0">
              <a:solidFill>
                <a:schemeClr val="accent1">
                  <a:lumMod val="50000"/>
                </a:schemeClr>
              </a:solidFill>
            </a:endParaRPr>
          </a:p>
          <a:p>
            <a:pPr algn="ctr">
              <a:lnSpc>
                <a:spcPct val="130000"/>
              </a:lnSpc>
            </a:pPr>
            <a:r>
              <a:rPr lang="zh-CN" altLang="en-US" sz="2000" b="1" dirty="0" smtClean="0">
                <a:solidFill>
                  <a:schemeClr val="accent1">
                    <a:lumMod val="50000"/>
                  </a:schemeClr>
                </a:solidFill>
              </a:rPr>
              <a:t>请站站好</a:t>
            </a:r>
            <a:r>
              <a:rPr lang="en-US" altLang="zh-CN" sz="2000" b="1" dirty="0" smtClean="0">
                <a:solidFill>
                  <a:schemeClr val="accent1">
                    <a:lumMod val="50000"/>
                  </a:schemeClr>
                </a:solidFill>
              </a:rPr>
              <a:t>——</a:t>
            </a:r>
            <a:r>
              <a:rPr lang="zh-CN" altLang="en-US" sz="2000" b="1" dirty="0" smtClean="0">
                <a:solidFill>
                  <a:schemeClr val="accent1">
                    <a:lumMod val="50000"/>
                  </a:schemeClr>
                </a:solidFill>
              </a:rPr>
              <a:t>请站好</a:t>
            </a:r>
            <a:endParaRPr lang="en-US" altLang="zh-CN" sz="2000" b="1" dirty="0" smtClean="0">
              <a:solidFill>
                <a:schemeClr val="accent1">
                  <a:lumMod val="50000"/>
                </a:schemeClr>
              </a:solidFill>
            </a:endParaRPr>
          </a:p>
          <a:p>
            <a:pPr algn="ctr">
              <a:lnSpc>
                <a:spcPct val="120000"/>
              </a:lnSpc>
            </a:pPr>
            <a:endParaRPr lang="en-US" altLang="zh-CN" sz="2200" b="1" dirty="0" smtClean="0">
              <a:solidFill>
                <a:schemeClr val="accent1">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zh-CN"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a:r>
              <a:rPr lang="zh-CN" altLang="en-US" dirty="0">
                <a:solidFill>
                  <a:schemeClr val="bg2">
                    <a:lumMod val="50000"/>
                  </a:schemeClr>
                </a:solidFill>
                <a:ea typeface="华文行楷" pitchFamily="2" charset="-122"/>
              </a:rPr>
              <a:t>如何进行普通话水平测试？</a:t>
            </a:r>
          </a:p>
        </p:txBody>
      </p:sp>
      <p:sp>
        <p:nvSpPr>
          <p:cNvPr id="138243" name="Rectangle 3"/>
          <p:cNvSpPr>
            <a:spLocks noGrp="1" noChangeArrowheads="1"/>
          </p:cNvSpPr>
          <p:nvPr>
            <p:ph sz="quarter" idx="1"/>
          </p:nvPr>
        </p:nvSpPr>
        <p:spPr>
          <a:xfrm>
            <a:off x="1219200" y="2209800"/>
            <a:ext cx="7315200" cy="3422650"/>
          </a:xfrm>
        </p:spPr>
        <p:txBody>
          <a:bodyPr/>
          <a:lstStyle/>
          <a:p>
            <a:pPr>
              <a:spcAft>
                <a:spcPts val="1200"/>
              </a:spcAft>
            </a:pPr>
            <a:r>
              <a:rPr lang="zh-CN" altLang="en-US" sz="3000" b="1" dirty="0" smtClean="0">
                <a:solidFill>
                  <a:schemeClr val="bg2">
                    <a:lumMod val="50000"/>
                  </a:schemeClr>
                </a:solidFill>
                <a:latin typeface="黑体" pitchFamily="49" charset="-122"/>
                <a:ea typeface="黑体" pitchFamily="49" charset="-122"/>
              </a:rPr>
              <a:t>测试性质：</a:t>
            </a:r>
            <a:r>
              <a:rPr lang="zh-CN" altLang="en-US" sz="3000" b="1" dirty="0">
                <a:solidFill>
                  <a:schemeClr val="bg2">
                    <a:lumMod val="50000"/>
                  </a:schemeClr>
                </a:solidFill>
                <a:latin typeface="黑体" pitchFamily="49" charset="-122"/>
                <a:ea typeface="黑体" pitchFamily="49" charset="-122"/>
              </a:rPr>
              <a:t>标准参照性考试 </a:t>
            </a:r>
          </a:p>
          <a:p>
            <a:pPr>
              <a:spcAft>
                <a:spcPts val="1200"/>
              </a:spcAft>
            </a:pPr>
            <a:r>
              <a:rPr lang="zh-CN" altLang="en-US" sz="3000" b="1" dirty="0" smtClean="0">
                <a:solidFill>
                  <a:schemeClr val="bg2">
                    <a:lumMod val="50000"/>
                  </a:schemeClr>
                </a:solidFill>
                <a:latin typeface="黑体" pitchFamily="49" charset="-122"/>
                <a:ea typeface="黑体" pitchFamily="49" charset="-122"/>
              </a:rPr>
              <a:t>测试</a:t>
            </a:r>
            <a:r>
              <a:rPr lang="zh-CN" altLang="en-US" sz="3000" b="1" dirty="0">
                <a:solidFill>
                  <a:schemeClr val="bg2">
                    <a:lumMod val="50000"/>
                  </a:schemeClr>
                </a:solidFill>
                <a:latin typeface="黑体" pitchFamily="49" charset="-122"/>
                <a:ea typeface="黑体" pitchFamily="49" charset="-122"/>
              </a:rPr>
              <a:t>形式：口试</a:t>
            </a:r>
          </a:p>
          <a:p>
            <a:pPr>
              <a:spcAft>
                <a:spcPts val="1200"/>
              </a:spcAft>
            </a:pPr>
            <a:r>
              <a:rPr lang="zh-CN" altLang="en-US" sz="3000" b="1" dirty="0" smtClean="0">
                <a:solidFill>
                  <a:schemeClr val="bg2">
                    <a:lumMod val="50000"/>
                  </a:schemeClr>
                </a:solidFill>
                <a:latin typeface="黑体" pitchFamily="49" charset="-122"/>
                <a:ea typeface="黑体" pitchFamily="49" charset="-122"/>
              </a:rPr>
              <a:t>测试</a:t>
            </a:r>
            <a:r>
              <a:rPr lang="zh-CN" altLang="en-US" sz="3000" b="1" dirty="0">
                <a:solidFill>
                  <a:schemeClr val="bg2">
                    <a:lumMod val="50000"/>
                  </a:schemeClr>
                </a:solidFill>
                <a:latin typeface="黑体" pitchFamily="49" charset="-122"/>
                <a:ea typeface="黑体" pitchFamily="49" charset="-122"/>
              </a:rPr>
              <a:t>内容：四项</a:t>
            </a:r>
          </a:p>
          <a:p>
            <a:pPr>
              <a:spcAft>
                <a:spcPts val="1200"/>
              </a:spcAft>
            </a:pPr>
            <a:r>
              <a:rPr lang="zh-CN" altLang="en-US" sz="3000" b="1" dirty="0" smtClean="0">
                <a:solidFill>
                  <a:schemeClr val="bg2">
                    <a:lumMod val="50000"/>
                  </a:schemeClr>
                </a:solidFill>
                <a:latin typeface="黑体" pitchFamily="49" charset="-122"/>
                <a:ea typeface="黑体" pitchFamily="49" charset="-122"/>
              </a:rPr>
              <a:t>评价</a:t>
            </a:r>
            <a:r>
              <a:rPr lang="zh-CN" altLang="en-US" sz="3000" b="1" dirty="0">
                <a:solidFill>
                  <a:schemeClr val="bg2">
                    <a:lumMod val="50000"/>
                  </a:schemeClr>
                </a:solidFill>
                <a:latin typeface="黑体" pitchFamily="49" charset="-122"/>
                <a:ea typeface="黑体" pitchFamily="49" charset="-122"/>
              </a:rPr>
              <a:t>体系：三级六等</a:t>
            </a:r>
          </a:p>
          <a:p>
            <a:pPr>
              <a:buFont typeface="Wingdings" pitchFamily="2" charset="2"/>
              <a:buNone/>
            </a:pPr>
            <a:endParaRPr lang="en-US" altLang="zh-CN"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说话测查重点</a:t>
            </a:r>
            <a:endParaRPr lang="zh-CN" altLang="en-US" b="1" dirty="0">
              <a:solidFill>
                <a:schemeClr val="bg2">
                  <a:lumMod val="50000"/>
                </a:schemeClr>
              </a:solidFill>
              <a:latin typeface="华文新魏" pitchFamily="2" charset="-122"/>
              <a:ea typeface="华文新魏" pitchFamily="2" charset="-122"/>
            </a:endParaRPr>
          </a:p>
        </p:txBody>
      </p:sp>
      <p:sp>
        <p:nvSpPr>
          <p:cNvPr id="7" name="TextBox 6"/>
          <p:cNvSpPr txBox="1"/>
          <p:nvPr/>
        </p:nvSpPr>
        <p:spPr>
          <a:xfrm>
            <a:off x="304800" y="1524001"/>
            <a:ext cx="8458200" cy="6278642"/>
          </a:xfrm>
          <a:prstGeom prst="rect">
            <a:avLst/>
          </a:prstGeom>
          <a:noFill/>
        </p:spPr>
        <p:txBody>
          <a:bodyPr wrap="square" rtlCol="0">
            <a:spAutoFit/>
          </a:bodyPr>
          <a:lstStyle/>
          <a:p>
            <a:pPr>
              <a:buClr>
                <a:schemeClr val="accent1">
                  <a:lumMod val="75000"/>
                </a:schemeClr>
              </a:buClr>
              <a:buFont typeface="Arial" pitchFamily="34" charset="0"/>
              <a:buChar char="•"/>
            </a:pPr>
            <a:r>
              <a:rPr lang="en-US" altLang="zh-CN" sz="3300" dirty="0" smtClean="0">
                <a:latin typeface="华文新魏" pitchFamily="2" charset="-122"/>
                <a:ea typeface="华文新魏" pitchFamily="2" charset="-122"/>
              </a:rPr>
              <a:t> </a:t>
            </a:r>
            <a:r>
              <a:rPr lang="zh-CN" altLang="en-US" sz="3300" dirty="0" smtClean="0">
                <a:solidFill>
                  <a:schemeClr val="bg2">
                    <a:lumMod val="50000"/>
                  </a:schemeClr>
                </a:solidFill>
                <a:latin typeface="华文新魏" pitchFamily="2" charset="-122"/>
                <a:ea typeface="华文新魏" pitchFamily="2" charset="-122"/>
              </a:rPr>
              <a:t> 词汇语法</a:t>
            </a:r>
            <a:endParaRPr lang="en-US" altLang="zh-CN" sz="3300" dirty="0" smtClean="0">
              <a:solidFill>
                <a:schemeClr val="bg2">
                  <a:lumMod val="50000"/>
                </a:schemeClr>
              </a:solidFill>
              <a:latin typeface="华文新魏" pitchFamily="2" charset="-122"/>
              <a:ea typeface="华文新魏" pitchFamily="2" charset="-122"/>
            </a:endParaRPr>
          </a:p>
          <a:p>
            <a:pPr>
              <a:lnSpc>
                <a:spcPct val="150000"/>
              </a:lnSpc>
            </a:pPr>
            <a:r>
              <a:rPr lang="zh-CN" altLang="en-US" sz="2400" b="1" dirty="0" smtClean="0">
                <a:solidFill>
                  <a:schemeClr val="bg2">
                    <a:lumMod val="50000"/>
                  </a:schemeClr>
                </a:solidFill>
              </a:rPr>
              <a:t>        常见的语法失误有：</a:t>
            </a:r>
            <a:endParaRPr lang="en-US" altLang="zh-CN" sz="2400" b="1" dirty="0" smtClean="0">
              <a:solidFill>
                <a:schemeClr val="bg2">
                  <a:lumMod val="50000"/>
                </a:schemeClr>
              </a:solidFill>
            </a:endParaRPr>
          </a:p>
          <a:p>
            <a:pPr algn="ctr">
              <a:lnSpc>
                <a:spcPct val="150000"/>
              </a:lnSpc>
            </a:pPr>
            <a:r>
              <a:rPr lang="zh-CN" altLang="en-US" sz="2200" b="1" dirty="0" smtClean="0">
                <a:solidFill>
                  <a:schemeClr val="accent1">
                    <a:lumMod val="50000"/>
                  </a:schemeClr>
                </a:solidFill>
              </a:rPr>
              <a:t>增长了兴趣</a:t>
            </a:r>
            <a:r>
              <a:rPr lang="en-US" altLang="zh-CN" sz="2200" b="1" dirty="0" smtClean="0">
                <a:solidFill>
                  <a:schemeClr val="accent1">
                    <a:lumMod val="50000"/>
                  </a:schemeClr>
                </a:solidFill>
              </a:rPr>
              <a:t>—— </a:t>
            </a:r>
            <a:r>
              <a:rPr lang="zh-CN" altLang="en-US" sz="2200" b="1" dirty="0" smtClean="0">
                <a:solidFill>
                  <a:schemeClr val="accent1">
                    <a:lumMod val="50000"/>
                  </a:schemeClr>
                </a:solidFill>
              </a:rPr>
              <a:t>提高了兴趣</a:t>
            </a:r>
            <a:endParaRPr lang="en-US" altLang="zh-CN" sz="2200" b="1" dirty="0" smtClean="0">
              <a:solidFill>
                <a:schemeClr val="accent1">
                  <a:lumMod val="50000"/>
                </a:schemeClr>
              </a:solidFill>
            </a:endParaRPr>
          </a:p>
          <a:p>
            <a:pPr algn="ctr">
              <a:lnSpc>
                <a:spcPct val="150000"/>
              </a:lnSpc>
            </a:pPr>
            <a:r>
              <a:rPr lang="zh-CN" altLang="en-US" sz="2200" b="1" dirty="0" smtClean="0">
                <a:solidFill>
                  <a:schemeClr val="accent1">
                    <a:lumMod val="50000"/>
                  </a:schemeClr>
                </a:solidFill>
              </a:rPr>
              <a:t>表演了一次节目</a:t>
            </a:r>
            <a:r>
              <a:rPr lang="en-US" altLang="zh-CN" sz="2200" b="1" dirty="0" smtClean="0">
                <a:solidFill>
                  <a:schemeClr val="accent1">
                    <a:lumMod val="50000"/>
                  </a:schemeClr>
                </a:solidFill>
              </a:rPr>
              <a:t>——</a:t>
            </a:r>
            <a:r>
              <a:rPr lang="zh-CN" altLang="en-US" sz="2200" b="1" dirty="0" smtClean="0">
                <a:solidFill>
                  <a:schemeClr val="accent1">
                    <a:lumMod val="50000"/>
                  </a:schemeClr>
                </a:solidFill>
              </a:rPr>
              <a:t>表演了一个节目</a:t>
            </a:r>
            <a:endParaRPr lang="en-US" altLang="zh-CN" sz="2200" b="1" dirty="0" smtClean="0">
              <a:solidFill>
                <a:schemeClr val="accent1">
                  <a:lumMod val="50000"/>
                </a:schemeClr>
              </a:solidFill>
            </a:endParaRPr>
          </a:p>
          <a:p>
            <a:pPr algn="ctr">
              <a:lnSpc>
                <a:spcPct val="150000"/>
              </a:lnSpc>
            </a:pPr>
            <a:r>
              <a:rPr lang="zh-CN" altLang="en-US" sz="2200" b="1" dirty="0" smtClean="0">
                <a:solidFill>
                  <a:schemeClr val="accent1">
                    <a:lumMod val="50000"/>
                  </a:schemeClr>
                </a:solidFill>
              </a:rPr>
              <a:t>首先的任务</a:t>
            </a:r>
            <a:r>
              <a:rPr lang="en-US" altLang="zh-CN" sz="2200" b="1" dirty="0" smtClean="0">
                <a:solidFill>
                  <a:schemeClr val="accent1">
                    <a:lumMod val="50000"/>
                  </a:schemeClr>
                </a:solidFill>
              </a:rPr>
              <a:t>——</a:t>
            </a:r>
            <a:r>
              <a:rPr lang="zh-CN" altLang="en-US" sz="2200" b="1" dirty="0" smtClean="0">
                <a:solidFill>
                  <a:schemeClr val="accent1">
                    <a:lumMod val="50000"/>
                  </a:schemeClr>
                </a:solidFill>
              </a:rPr>
              <a:t>首要的任务</a:t>
            </a:r>
            <a:endParaRPr lang="en-US" altLang="zh-CN" sz="2200" b="1" dirty="0" smtClean="0">
              <a:solidFill>
                <a:schemeClr val="accent1">
                  <a:lumMod val="50000"/>
                </a:schemeClr>
              </a:solidFill>
            </a:endParaRPr>
          </a:p>
          <a:p>
            <a:pPr algn="ctr">
              <a:lnSpc>
                <a:spcPct val="150000"/>
              </a:lnSpc>
            </a:pPr>
            <a:r>
              <a:rPr lang="zh-CN" altLang="en-US" sz="2200" b="1" dirty="0" smtClean="0">
                <a:solidFill>
                  <a:schemeClr val="accent1">
                    <a:lumMod val="50000"/>
                  </a:schemeClr>
                </a:solidFill>
              </a:rPr>
              <a:t>我爸爸是休息星期三的</a:t>
            </a:r>
            <a:r>
              <a:rPr lang="en-US" altLang="zh-CN" sz="2200" b="1" dirty="0" smtClean="0">
                <a:solidFill>
                  <a:schemeClr val="accent1">
                    <a:lumMod val="50000"/>
                  </a:schemeClr>
                </a:solidFill>
              </a:rPr>
              <a:t>——</a:t>
            </a:r>
            <a:r>
              <a:rPr lang="zh-CN" altLang="en-US" sz="2200" b="1" dirty="0" smtClean="0">
                <a:solidFill>
                  <a:schemeClr val="accent1">
                    <a:lumMod val="50000"/>
                  </a:schemeClr>
                </a:solidFill>
              </a:rPr>
              <a:t>我爸爸是星期三休息的</a:t>
            </a:r>
            <a:endParaRPr lang="en-US" altLang="zh-CN" sz="2200" b="1" dirty="0" smtClean="0">
              <a:solidFill>
                <a:schemeClr val="accent1">
                  <a:lumMod val="50000"/>
                </a:schemeClr>
              </a:solidFill>
            </a:endParaRPr>
          </a:p>
          <a:p>
            <a:pPr algn="ctr">
              <a:lnSpc>
                <a:spcPct val="150000"/>
              </a:lnSpc>
            </a:pPr>
            <a:r>
              <a:rPr lang="zh-CN" altLang="en-US" sz="2200" b="1" dirty="0" smtClean="0">
                <a:solidFill>
                  <a:schemeClr val="accent1">
                    <a:lumMod val="50000"/>
                  </a:schemeClr>
                </a:solidFill>
              </a:rPr>
              <a:t>他从小关心帮助我养大</a:t>
            </a:r>
            <a:r>
              <a:rPr lang="en-US" altLang="zh-CN" sz="2200" b="1" dirty="0" smtClean="0">
                <a:solidFill>
                  <a:schemeClr val="accent1">
                    <a:lumMod val="50000"/>
                  </a:schemeClr>
                </a:solidFill>
              </a:rPr>
              <a:t>——</a:t>
            </a:r>
            <a:r>
              <a:rPr lang="zh-CN" altLang="en-US" sz="2200" b="1" dirty="0" smtClean="0">
                <a:solidFill>
                  <a:schemeClr val="accent1">
                    <a:lumMod val="50000"/>
                  </a:schemeClr>
                </a:solidFill>
              </a:rPr>
              <a:t>他把我从小养大，关心帮助我</a:t>
            </a:r>
            <a:endParaRPr lang="en-US" altLang="zh-CN" sz="2200" b="1" dirty="0" smtClean="0">
              <a:solidFill>
                <a:schemeClr val="accent1">
                  <a:lumMod val="50000"/>
                </a:schemeClr>
              </a:solidFill>
            </a:endParaRPr>
          </a:p>
          <a:p>
            <a:pPr algn="ctr">
              <a:lnSpc>
                <a:spcPct val="150000"/>
              </a:lnSpc>
            </a:pPr>
            <a:r>
              <a:rPr lang="zh-CN" altLang="en-US" sz="2200" b="1" dirty="0" smtClean="0">
                <a:solidFill>
                  <a:schemeClr val="accent1">
                    <a:lumMod val="50000"/>
                  </a:schemeClr>
                </a:solidFill>
              </a:rPr>
              <a:t>有时会去人民广场那里的地方</a:t>
            </a:r>
            <a:r>
              <a:rPr lang="en-US" altLang="zh-CN" sz="2200" b="1" dirty="0" smtClean="0">
                <a:solidFill>
                  <a:schemeClr val="accent1">
                    <a:lumMod val="50000"/>
                  </a:schemeClr>
                </a:solidFill>
              </a:rPr>
              <a:t>——</a:t>
            </a:r>
            <a:r>
              <a:rPr lang="zh-CN" altLang="en-US" sz="2200" b="1" dirty="0" smtClean="0">
                <a:solidFill>
                  <a:schemeClr val="accent1">
                    <a:lumMod val="50000"/>
                  </a:schemeClr>
                </a:solidFill>
              </a:rPr>
              <a:t>有时会去人民广场那里</a:t>
            </a:r>
            <a:endParaRPr lang="en-US" altLang="zh-CN" sz="2200" b="1" dirty="0" smtClean="0">
              <a:solidFill>
                <a:schemeClr val="accent1">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zh-CN" alt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说话测查重点</a:t>
            </a:r>
            <a:endParaRPr lang="zh-CN" altLang="en-US" b="1" dirty="0">
              <a:solidFill>
                <a:schemeClr val="bg2">
                  <a:lumMod val="50000"/>
                </a:schemeClr>
              </a:solidFill>
              <a:latin typeface="华文新魏" pitchFamily="2" charset="-122"/>
              <a:ea typeface="华文新魏" pitchFamily="2" charset="-122"/>
            </a:endParaRPr>
          </a:p>
        </p:txBody>
      </p:sp>
      <p:sp>
        <p:nvSpPr>
          <p:cNvPr id="7" name="TextBox 6"/>
          <p:cNvSpPr txBox="1"/>
          <p:nvPr/>
        </p:nvSpPr>
        <p:spPr>
          <a:xfrm>
            <a:off x="304800" y="1524001"/>
            <a:ext cx="8458200" cy="6826484"/>
          </a:xfrm>
          <a:prstGeom prst="rect">
            <a:avLst/>
          </a:prstGeom>
          <a:noFill/>
        </p:spPr>
        <p:txBody>
          <a:bodyPr wrap="square" rtlCol="0">
            <a:spAutoFit/>
          </a:bodyPr>
          <a:lstStyle/>
          <a:p>
            <a:pPr>
              <a:buClr>
                <a:schemeClr val="accent1">
                  <a:lumMod val="75000"/>
                </a:schemeClr>
              </a:buClr>
              <a:buFont typeface="Arial" pitchFamily="34" charset="0"/>
              <a:buChar char="•"/>
            </a:pPr>
            <a:r>
              <a:rPr lang="en-US" altLang="zh-CN" sz="3300" dirty="0" smtClean="0">
                <a:latin typeface="华文新魏" pitchFamily="2" charset="-122"/>
                <a:ea typeface="华文新魏" pitchFamily="2" charset="-122"/>
              </a:rPr>
              <a:t> </a:t>
            </a:r>
            <a:r>
              <a:rPr lang="zh-CN" altLang="en-US" sz="3300" dirty="0" smtClean="0">
                <a:solidFill>
                  <a:schemeClr val="bg2">
                    <a:lumMod val="50000"/>
                  </a:schemeClr>
                </a:solidFill>
                <a:latin typeface="华文新魏" pitchFamily="2" charset="-122"/>
                <a:ea typeface="华文新魏" pitchFamily="2" charset="-122"/>
              </a:rPr>
              <a:t> 语言流畅度</a:t>
            </a:r>
            <a:r>
              <a:rPr lang="zh-CN" altLang="en-US" sz="2400" b="1" dirty="0" smtClean="0">
                <a:solidFill>
                  <a:schemeClr val="accent1">
                    <a:lumMod val="50000"/>
                  </a:schemeClr>
                </a:solidFill>
                <a:latin typeface="宋体" pitchFamily="2" charset="-122"/>
              </a:rPr>
              <a:t>（视情况扣</a:t>
            </a:r>
            <a:r>
              <a:rPr lang="en-US" altLang="zh-CN" sz="2400" b="1" dirty="0" smtClean="0">
                <a:solidFill>
                  <a:schemeClr val="accent1">
                    <a:lumMod val="50000"/>
                  </a:schemeClr>
                </a:solidFill>
                <a:latin typeface="宋体" pitchFamily="2" charset="-122"/>
              </a:rPr>
              <a:t>0.5</a:t>
            </a:r>
            <a:r>
              <a:rPr lang="zh-CN" altLang="en-US" sz="2400" b="1" dirty="0" smtClean="0">
                <a:solidFill>
                  <a:schemeClr val="accent1">
                    <a:lumMod val="50000"/>
                  </a:schemeClr>
                </a:solidFill>
                <a:latin typeface="宋体" pitchFamily="2" charset="-122"/>
              </a:rPr>
              <a:t>分</a:t>
            </a:r>
            <a:r>
              <a:rPr lang="en-US" altLang="zh-CN" sz="2400" b="1" dirty="0" smtClean="0">
                <a:solidFill>
                  <a:schemeClr val="accent1">
                    <a:lumMod val="50000"/>
                  </a:schemeClr>
                </a:solidFill>
                <a:latin typeface="宋体" pitchFamily="2" charset="-122"/>
              </a:rPr>
              <a:t>-3</a:t>
            </a:r>
            <a:r>
              <a:rPr lang="zh-CN" altLang="en-US" sz="2400" b="1" dirty="0" smtClean="0">
                <a:solidFill>
                  <a:schemeClr val="accent1">
                    <a:lumMod val="50000"/>
                  </a:schemeClr>
                </a:solidFill>
                <a:latin typeface="宋体" pitchFamily="2" charset="-122"/>
              </a:rPr>
              <a:t>分）</a:t>
            </a:r>
            <a:endParaRPr lang="en-US" altLang="zh-CN" sz="2400" b="1" dirty="0" smtClean="0">
              <a:solidFill>
                <a:schemeClr val="accent1">
                  <a:lumMod val="50000"/>
                </a:schemeClr>
              </a:solidFill>
              <a:latin typeface="宋体" pitchFamily="2" charset="-122"/>
            </a:endParaRPr>
          </a:p>
          <a:p>
            <a:pPr>
              <a:buClr>
                <a:schemeClr val="accent1">
                  <a:lumMod val="75000"/>
                </a:schemeClr>
              </a:buClr>
            </a:pPr>
            <a:endParaRPr lang="en-US" altLang="zh-CN" sz="2000" dirty="0" smtClean="0">
              <a:solidFill>
                <a:schemeClr val="bg2">
                  <a:lumMod val="50000"/>
                </a:schemeClr>
              </a:solidFill>
              <a:latin typeface="华文新魏" pitchFamily="2" charset="-122"/>
              <a:ea typeface="华文新魏" pitchFamily="2" charset="-122"/>
            </a:endParaRPr>
          </a:p>
          <a:p>
            <a:pPr lvl="1">
              <a:lnSpc>
                <a:spcPct val="130000"/>
              </a:lnSpc>
              <a:buClr>
                <a:schemeClr val="accent1">
                  <a:lumMod val="50000"/>
                </a:schemeClr>
              </a:buClr>
              <a:buFont typeface="Arial" pitchFamily="34" charset="0"/>
              <a:buChar char="•"/>
            </a:pPr>
            <a:r>
              <a:rPr lang="zh-CN" altLang="en-US" sz="2400" b="1" dirty="0" smtClean="0">
                <a:solidFill>
                  <a:schemeClr val="bg2">
                    <a:lumMod val="50000"/>
                  </a:schemeClr>
                </a:solidFill>
              </a:rPr>
              <a:t>  颠来倒去说一句话</a:t>
            </a:r>
            <a:endParaRPr lang="en-US" altLang="zh-CN" sz="2400" b="1" dirty="0" smtClean="0">
              <a:solidFill>
                <a:schemeClr val="bg2">
                  <a:lumMod val="50000"/>
                </a:schemeClr>
              </a:solidFill>
            </a:endParaRPr>
          </a:p>
          <a:p>
            <a:pPr lvl="1">
              <a:lnSpc>
                <a:spcPct val="130000"/>
              </a:lnSpc>
              <a:buClr>
                <a:schemeClr val="accent1">
                  <a:lumMod val="50000"/>
                </a:schemeClr>
              </a:buClr>
              <a:buFont typeface="Arial" pitchFamily="34" charset="0"/>
              <a:buChar char="•"/>
            </a:pPr>
            <a:r>
              <a:rPr lang="zh-CN" altLang="en-US" sz="2400" b="1" dirty="0" smtClean="0">
                <a:solidFill>
                  <a:schemeClr val="bg2">
                    <a:lumMod val="50000"/>
                  </a:schemeClr>
                </a:solidFill>
              </a:rPr>
              <a:t>  反复纠错</a:t>
            </a:r>
            <a:endParaRPr lang="en-US" altLang="zh-CN" sz="2400" b="1" dirty="0" smtClean="0">
              <a:solidFill>
                <a:schemeClr val="bg2">
                  <a:lumMod val="50000"/>
                </a:schemeClr>
              </a:solidFill>
            </a:endParaRPr>
          </a:p>
          <a:p>
            <a:pPr lvl="1">
              <a:lnSpc>
                <a:spcPct val="130000"/>
              </a:lnSpc>
              <a:buClr>
                <a:schemeClr val="accent1">
                  <a:lumMod val="50000"/>
                </a:schemeClr>
              </a:buClr>
              <a:buFont typeface="Arial" pitchFamily="34" charset="0"/>
              <a:buChar char="•"/>
            </a:pPr>
            <a:r>
              <a:rPr lang="zh-CN" altLang="en-US" sz="2400" b="1" dirty="0" smtClean="0">
                <a:solidFill>
                  <a:schemeClr val="bg2">
                    <a:lumMod val="50000"/>
                  </a:schemeClr>
                </a:solidFill>
              </a:rPr>
              <a:t>  喜欢重复（无效语料占用时间算作缺时）</a:t>
            </a:r>
            <a:endParaRPr lang="en-US" altLang="zh-CN" sz="2400" b="1" dirty="0" smtClean="0">
              <a:solidFill>
                <a:schemeClr val="bg2">
                  <a:lumMod val="50000"/>
                </a:schemeClr>
              </a:solidFill>
            </a:endParaRPr>
          </a:p>
          <a:p>
            <a:pPr lvl="1">
              <a:lnSpc>
                <a:spcPct val="130000"/>
              </a:lnSpc>
              <a:buClr>
                <a:schemeClr val="accent1">
                  <a:lumMod val="50000"/>
                </a:schemeClr>
              </a:buClr>
              <a:buFont typeface="Arial" pitchFamily="34" charset="0"/>
              <a:buChar char="•"/>
            </a:pPr>
            <a:r>
              <a:rPr lang="en-US" altLang="zh-CN" sz="2400" b="1" dirty="0" smtClean="0">
                <a:solidFill>
                  <a:schemeClr val="bg2">
                    <a:lumMod val="50000"/>
                  </a:schemeClr>
                </a:solidFill>
              </a:rPr>
              <a:t>  </a:t>
            </a:r>
            <a:r>
              <a:rPr lang="zh-CN" altLang="en-US" sz="2400" b="1" dirty="0" smtClean="0">
                <a:solidFill>
                  <a:schemeClr val="bg2">
                    <a:lumMod val="50000"/>
                  </a:schemeClr>
                </a:solidFill>
              </a:rPr>
              <a:t>口头禅多</a:t>
            </a:r>
            <a:endParaRPr lang="en-US" altLang="zh-CN" sz="2400" b="1" dirty="0" smtClean="0">
              <a:solidFill>
                <a:schemeClr val="bg2">
                  <a:lumMod val="50000"/>
                </a:schemeClr>
              </a:solidFill>
            </a:endParaRPr>
          </a:p>
          <a:p>
            <a:pPr lvl="1">
              <a:lnSpc>
                <a:spcPct val="130000"/>
              </a:lnSpc>
              <a:buClr>
                <a:schemeClr val="accent1">
                  <a:lumMod val="50000"/>
                </a:schemeClr>
              </a:buClr>
              <a:buFont typeface="Arial" pitchFamily="34" charset="0"/>
              <a:buChar char="•"/>
            </a:pPr>
            <a:r>
              <a:rPr lang="en-US" altLang="zh-CN" sz="2400" b="1" dirty="0" smtClean="0">
                <a:solidFill>
                  <a:schemeClr val="bg2">
                    <a:lumMod val="50000"/>
                  </a:schemeClr>
                </a:solidFill>
              </a:rPr>
              <a:t>  </a:t>
            </a:r>
            <a:r>
              <a:rPr lang="zh-CN" altLang="en-US" sz="2400" b="1" dirty="0" smtClean="0">
                <a:solidFill>
                  <a:schemeClr val="bg2">
                    <a:lumMod val="50000"/>
                  </a:schemeClr>
                </a:solidFill>
              </a:rPr>
              <a:t>经常卡壳、一词一顿</a:t>
            </a:r>
            <a:endParaRPr lang="en-US" altLang="zh-CN" sz="2400" b="1" dirty="0" smtClean="0">
              <a:solidFill>
                <a:schemeClr val="bg2">
                  <a:lumMod val="50000"/>
                </a:schemeClr>
              </a:solidFill>
            </a:endParaRPr>
          </a:p>
          <a:p>
            <a:pPr lvl="1">
              <a:lnSpc>
                <a:spcPct val="130000"/>
              </a:lnSpc>
              <a:buClr>
                <a:schemeClr val="accent1">
                  <a:lumMod val="50000"/>
                </a:schemeClr>
              </a:buClr>
              <a:buFont typeface="Arial" pitchFamily="34" charset="0"/>
              <a:buChar char="•"/>
            </a:pPr>
            <a:r>
              <a:rPr lang="en-US" altLang="zh-CN" sz="2400" b="1" dirty="0" smtClean="0">
                <a:solidFill>
                  <a:schemeClr val="bg2">
                    <a:lumMod val="50000"/>
                  </a:schemeClr>
                </a:solidFill>
              </a:rPr>
              <a:t>  </a:t>
            </a:r>
            <a:r>
              <a:rPr lang="zh-CN" altLang="en-US" sz="2400" b="1" dirty="0" smtClean="0">
                <a:solidFill>
                  <a:schemeClr val="bg2">
                    <a:lumMod val="50000"/>
                  </a:schemeClr>
                </a:solidFill>
              </a:rPr>
              <a:t>注意“语节”</a:t>
            </a:r>
            <a:endParaRPr lang="en-US" altLang="zh-CN" sz="2400" b="1" dirty="0" smtClean="0">
              <a:solidFill>
                <a:schemeClr val="bg2">
                  <a:lumMod val="50000"/>
                </a:schemeClr>
              </a:solidFill>
            </a:endParaRPr>
          </a:p>
          <a:p>
            <a:pPr lvl="1">
              <a:lnSpc>
                <a:spcPct val="130000"/>
              </a:lnSpc>
              <a:buClr>
                <a:schemeClr val="accent1">
                  <a:lumMod val="50000"/>
                </a:schemeClr>
              </a:buClr>
              <a:buFont typeface="Arial" pitchFamily="34" charset="0"/>
              <a:buChar char="•"/>
            </a:pPr>
            <a:r>
              <a:rPr lang="en-US" altLang="zh-CN" sz="2400" b="1" dirty="0" smtClean="0">
                <a:solidFill>
                  <a:schemeClr val="bg2">
                    <a:lumMod val="50000"/>
                  </a:schemeClr>
                </a:solidFill>
              </a:rPr>
              <a:t>  </a:t>
            </a:r>
            <a:r>
              <a:rPr lang="zh-CN" altLang="en-US" sz="2400" b="1" dirty="0" smtClean="0">
                <a:solidFill>
                  <a:schemeClr val="bg2">
                    <a:lumMod val="50000"/>
                  </a:schemeClr>
                </a:solidFill>
              </a:rPr>
              <a:t>背诵腔</a:t>
            </a:r>
            <a:endParaRPr lang="en-US" altLang="zh-CN" sz="2400" b="1" dirty="0" smtClean="0">
              <a:solidFill>
                <a:schemeClr val="bg2">
                  <a:lumMod val="50000"/>
                </a:schemeClr>
              </a:solidFill>
            </a:endParaRPr>
          </a:p>
          <a:p>
            <a:pPr lvl="1">
              <a:lnSpc>
                <a:spcPct val="130000"/>
              </a:lnSpc>
              <a:buClr>
                <a:schemeClr val="accent1">
                  <a:lumMod val="50000"/>
                </a:schemeClr>
              </a:buClr>
              <a:buFont typeface="Arial" pitchFamily="34" charset="0"/>
              <a:buChar char="•"/>
            </a:pPr>
            <a:r>
              <a:rPr lang="en-US" altLang="zh-CN" sz="2400" b="1" dirty="0" smtClean="0">
                <a:solidFill>
                  <a:schemeClr val="bg2">
                    <a:lumMod val="50000"/>
                  </a:schemeClr>
                </a:solidFill>
              </a:rPr>
              <a:t>  </a:t>
            </a:r>
            <a:r>
              <a:rPr lang="zh-CN" altLang="en-US" sz="2400" b="1" dirty="0" smtClean="0">
                <a:solidFill>
                  <a:schemeClr val="bg2">
                    <a:lumMod val="50000"/>
                  </a:schemeClr>
                </a:solidFill>
              </a:rPr>
              <a:t>背作品、</a:t>
            </a:r>
            <a:r>
              <a:rPr lang="zh-CN" altLang="en-US" sz="2400" b="1" dirty="0" smtClean="0">
                <a:solidFill>
                  <a:schemeClr val="bg2">
                    <a:lumMod val="50000"/>
                  </a:schemeClr>
                </a:solidFill>
                <a:latin typeface="宋体" pitchFamily="2" charset="-122"/>
              </a:rPr>
              <a:t>复述作品（每分钟加扣</a:t>
            </a:r>
            <a:r>
              <a:rPr lang="en-US" altLang="zh-CN" sz="2400" b="1" dirty="0" smtClean="0">
                <a:solidFill>
                  <a:schemeClr val="bg2">
                    <a:lumMod val="50000"/>
                  </a:schemeClr>
                </a:solidFill>
                <a:latin typeface="宋体" pitchFamily="2" charset="-122"/>
              </a:rPr>
              <a:t>3-5</a:t>
            </a:r>
            <a:r>
              <a:rPr lang="zh-CN" altLang="en-US" sz="2400" b="1" dirty="0" smtClean="0">
                <a:solidFill>
                  <a:schemeClr val="bg2">
                    <a:lumMod val="50000"/>
                  </a:schemeClr>
                </a:solidFill>
                <a:latin typeface="宋体" pitchFamily="2" charset="-122"/>
              </a:rPr>
              <a:t>分）</a:t>
            </a:r>
            <a:endParaRPr lang="en-US" altLang="zh-CN" sz="2400" b="1" dirty="0" smtClean="0">
              <a:solidFill>
                <a:schemeClr val="bg2">
                  <a:lumMod val="50000"/>
                </a:schemeClr>
              </a:solidFill>
              <a:latin typeface="宋体" pitchFamily="2" charset="-122"/>
            </a:endParaRPr>
          </a:p>
          <a:p>
            <a:pPr lvl="1">
              <a:lnSpc>
                <a:spcPct val="150000"/>
              </a:lnSpc>
              <a:buFont typeface="Arial" pitchFamily="34" charset="0"/>
              <a:buChar char="•"/>
            </a:pPr>
            <a:endParaRPr lang="en-US" altLang="zh-CN" sz="2400" b="1" dirty="0" smtClean="0">
              <a:solidFill>
                <a:schemeClr val="bg2">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en-US" altLang="zh-CN" sz="2400" b="1" dirty="0" smtClean="0">
              <a:solidFill>
                <a:schemeClr val="bg2">
                  <a:lumMod val="50000"/>
                </a:schemeClr>
              </a:solidFill>
            </a:endParaRPr>
          </a:p>
          <a:p>
            <a:pPr>
              <a:lnSpc>
                <a:spcPct val="150000"/>
              </a:lnSpc>
            </a:pPr>
            <a:endParaRPr lang="zh-CN" alt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zh-CN" altLang="en-US" b="1" dirty="0" smtClean="0">
                <a:solidFill>
                  <a:schemeClr val="bg2">
                    <a:lumMod val="50000"/>
                  </a:schemeClr>
                </a:solidFill>
                <a:latin typeface="华文新魏" pitchFamily="2" charset="-122"/>
                <a:ea typeface="华文新魏" pitchFamily="2" charset="-122"/>
              </a:rPr>
              <a:t>说话应试技巧</a:t>
            </a:r>
            <a:endParaRPr lang="zh-CN" altLang="en-US" b="1" dirty="0">
              <a:solidFill>
                <a:schemeClr val="bg2">
                  <a:lumMod val="50000"/>
                </a:schemeClr>
              </a:solidFill>
              <a:latin typeface="华文新魏" pitchFamily="2" charset="-122"/>
              <a:ea typeface="华文新魏" pitchFamily="2" charset="-122"/>
            </a:endParaRPr>
          </a:p>
        </p:txBody>
      </p:sp>
      <p:sp>
        <p:nvSpPr>
          <p:cNvPr id="7" name="TextBox 6"/>
          <p:cNvSpPr txBox="1"/>
          <p:nvPr/>
        </p:nvSpPr>
        <p:spPr>
          <a:xfrm>
            <a:off x="152400" y="1629519"/>
            <a:ext cx="8915400" cy="4231928"/>
          </a:xfrm>
          <a:prstGeom prst="rect">
            <a:avLst/>
          </a:prstGeom>
          <a:noFill/>
        </p:spPr>
        <p:txBody>
          <a:bodyPr wrap="square" rtlCol="0">
            <a:spAutoFit/>
          </a:bodyPr>
          <a:lstStyle/>
          <a:p>
            <a:pPr>
              <a:buClr>
                <a:schemeClr val="accent1">
                  <a:lumMod val="75000"/>
                </a:schemeClr>
              </a:buClr>
              <a:buFont typeface="Arial" pitchFamily="34" charset="0"/>
              <a:buChar char="•"/>
            </a:pPr>
            <a:r>
              <a:rPr lang="en-US" altLang="zh-CN" sz="2800" b="1" dirty="0" smtClean="0">
                <a:latin typeface="宋体" pitchFamily="2" charset="-122"/>
              </a:rPr>
              <a:t> </a:t>
            </a:r>
            <a:r>
              <a:rPr lang="zh-CN" altLang="en-US" sz="2400" b="1" dirty="0" smtClean="0">
                <a:solidFill>
                  <a:schemeClr val="bg2">
                    <a:lumMod val="50000"/>
                  </a:schemeClr>
                </a:solidFill>
                <a:latin typeface="宋体" pitchFamily="2" charset="-122"/>
              </a:rPr>
              <a:t>注意材料储备，学会一材多用，多用亲历之事。利用好准备室</a:t>
            </a:r>
            <a:endParaRPr lang="en-US" altLang="zh-CN" sz="2400" b="1" dirty="0" smtClean="0">
              <a:solidFill>
                <a:schemeClr val="bg2">
                  <a:lumMod val="50000"/>
                </a:schemeClr>
              </a:solidFill>
              <a:latin typeface="宋体" pitchFamily="2" charset="-122"/>
            </a:endParaRPr>
          </a:p>
          <a:p>
            <a:pPr>
              <a:buClr>
                <a:schemeClr val="accent1">
                  <a:lumMod val="75000"/>
                </a:schemeClr>
              </a:buClr>
            </a:pPr>
            <a:r>
              <a:rPr lang="en-US" altLang="zh-CN" sz="2400" b="1" dirty="0" smtClean="0">
                <a:solidFill>
                  <a:schemeClr val="bg2">
                    <a:lumMod val="50000"/>
                  </a:schemeClr>
                </a:solidFill>
                <a:latin typeface="宋体" pitchFamily="2" charset="-122"/>
              </a:rPr>
              <a:t>  </a:t>
            </a:r>
            <a:r>
              <a:rPr lang="zh-CN" altLang="en-US" sz="2400" b="1" dirty="0" smtClean="0">
                <a:solidFill>
                  <a:schemeClr val="bg2">
                    <a:lumMod val="50000"/>
                  </a:schemeClr>
                </a:solidFill>
                <a:latin typeface="宋体" pitchFamily="2" charset="-122"/>
              </a:rPr>
              <a:t>的时间。</a:t>
            </a:r>
            <a:endParaRPr lang="en-US" altLang="zh-CN" sz="2400" b="1" dirty="0" smtClean="0">
              <a:solidFill>
                <a:schemeClr val="bg2">
                  <a:lumMod val="50000"/>
                </a:schemeClr>
              </a:solidFill>
              <a:latin typeface="宋体" pitchFamily="2" charset="-122"/>
            </a:endParaRPr>
          </a:p>
          <a:p>
            <a:pPr>
              <a:lnSpc>
                <a:spcPct val="200000"/>
              </a:lnSpc>
              <a:buClr>
                <a:schemeClr val="accent1">
                  <a:lumMod val="75000"/>
                </a:schemeClr>
              </a:buClr>
              <a:buFont typeface="Arial" pitchFamily="34" charset="0"/>
              <a:buChar char="•"/>
            </a:pPr>
            <a:r>
              <a:rPr lang="zh-CN" altLang="en-US" sz="2400" b="1" dirty="0" smtClean="0">
                <a:solidFill>
                  <a:schemeClr val="bg2">
                    <a:lumMod val="50000"/>
                  </a:schemeClr>
                </a:solidFill>
                <a:latin typeface="宋体" pitchFamily="2" charset="-122"/>
              </a:rPr>
              <a:t> 调整心态，当做是与好朋友聊天儿。面前无人，心中有人。</a:t>
            </a:r>
            <a:endParaRPr lang="en-US" altLang="zh-CN" sz="2400" b="1" dirty="0" smtClean="0">
              <a:solidFill>
                <a:schemeClr val="bg2">
                  <a:lumMod val="50000"/>
                </a:schemeClr>
              </a:solidFill>
              <a:latin typeface="宋体" pitchFamily="2" charset="-122"/>
            </a:endParaRPr>
          </a:p>
          <a:p>
            <a:pPr>
              <a:spcBef>
                <a:spcPts val="600"/>
              </a:spcBef>
              <a:buClr>
                <a:schemeClr val="accent1">
                  <a:lumMod val="75000"/>
                </a:schemeClr>
              </a:buClr>
              <a:buFont typeface="Arial" pitchFamily="34" charset="0"/>
              <a:buChar char="•"/>
            </a:pPr>
            <a:r>
              <a:rPr lang="zh-CN" altLang="en-US" sz="2400" b="1" dirty="0" smtClean="0">
                <a:solidFill>
                  <a:schemeClr val="bg2">
                    <a:lumMod val="50000"/>
                  </a:schemeClr>
                </a:solidFill>
                <a:latin typeface="宋体" pitchFamily="2" charset="-122"/>
              </a:rPr>
              <a:t> 注意语音标准自然，用语规范，可适当增加儿化音，避免方言</a:t>
            </a:r>
            <a:endParaRPr lang="en-US" altLang="zh-CN" sz="2400" b="1" dirty="0" smtClean="0">
              <a:solidFill>
                <a:schemeClr val="bg2">
                  <a:lumMod val="50000"/>
                </a:schemeClr>
              </a:solidFill>
              <a:latin typeface="宋体" pitchFamily="2" charset="-122"/>
            </a:endParaRPr>
          </a:p>
          <a:p>
            <a:pPr>
              <a:spcBef>
                <a:spcPts val="600"/>
              </a:spcBef>
              <a:buClr>
                <a:schemeClr val="accent1">
                  <a:lumMod val="75000"/>
                </a:schemeClr>
              </a:buClr>
            </a:pPr>
            <a:r>
              <a:rPr lang="en-US" altLang="zh-CN" sz="2400" b="1" dirty="0" smtClean="0">
                <a:solidFill>
                  <a:schemeClr val="bg2">
                    <a:lumMod val="50000"/>
                  </a:schemeClr>
                </a:solidFill>
                <a:latin typeface="宋体" pitchFamily="2" charset="-122"/>
              </a:rPr>
              <a:t>  </a:t>
            </a:r>
            <a:r>
              <a:rPr lang="zh-CN" altLang="en-US" sz="2400" b="1" dirty="0" smtClean="0">
                <a:solidFill>
                  <a:schemeClr val="bg2">
                    <a:lumMod val="50000"/>
                  </a:schemeClr>
                </a:solidFill>
                <a:latin typeface="宋体" pitchFamily="2" charset="-122"/>
              </a:rPr>
              <a:t>词、网络用语和书面语。</a:t>
            </a:r>
            <a:endParaRPr lang="en-US" altLang="zh-CN" sz="2400" b="1" dirty="0" smtClean="0">
              <a:solidFill>
                <a:schemeClr val="bg2">
                  <a:lumMod val="50000"/>
                </a:schemeClr>
              </a:solidFill>
              <a:latin typeface="宋体" pitchFamily="2" charset="-122"/>
            </a:endParaRPr>
          </a:p>
          <a:p>
            <a:pPr>
              <a:spcBef>
                <a:spcPts val="1200"/>
              </a:spcBef>
              <a:buClr>
                <a:schemeClr val="accent1">
                  <a:lumMod val="75000"/>
                </a:schemeClr>
              </a:buClr>
              <a:buFont typeface="Arial" pitchFamily="34" charset="0"/>
              <a:buChar char="•"/>
            </a:pPr>
            <a:r>
              <a:rPr lang="zh-CN" altLang="en-US" sz="2400" b="1" dirty="0" smtClean="0">
                <a:solidFill>
                  <a:schemeClr val="bg2">
                    <a:lumMod val="50000"/>
                  </a:schemeClr>
                </a:solidFill>
                <a:latin typeface="宋体" pitchFamily="2" charset="-122"/>
              </a:rPr>
              <a:t> 语感自然，语言流畅，慢慢说，多用短句和单句，避免重复和</a:t>
            </a:r>
            <a:endParaRPr lang="en-US" altLang="zh-CN" sz="2400" b="1" dirty="0" smtClean="0">
              <a:solidFill>
                <a:schemeClr val="bg2">
                  <a:lumMod val="50000"/>
                </a:schemeClr>
              </a:solidFill>
              <a:latin typeface="宋体" pitchFamily="2" charset="-122"/>
            </a:endParaRPr>
          </a:p>
          <a:p>
            <a:pPr>
              <a:spcBef>
                <a:spcPts val="600"/>
              </a:spcBef>
              <a:buClr>
                <a:schemeClr val="accent1">
                  <a:lumMod val="75000"/>
                </a:schemeClr>
              </a:buClr>
            </a:pPr>
            <a:r>
              <a:rPr lang="en-US" altLang="zh-CN" sz="2400" b="1" dirty="0" smtClean="0">
                <a:solidFill>
                  <a:schemeClr val="bg2">
                    <a:lumMod val="50000"/>
                  </a:schemeClr>
                </a:solidFill>
                <a:latin typeface="宋体" pitchFamily="2" charset="-122"/>
              </a:rPr>
              <a:t>  </a:t>
            </a:r>
            <a:r>
              <a:rPr lang="zh-CN" altLang="en-US" sz="2400" b="1" dirty="0" smtClean="0">
                <a:solidFill>
                  <a:schemeClr val="bg2">
                    <a:lumMod val="50000"/>
                  </a:schemeClr>
                </a:solidFill>
                <a:latin typeface="宋体" pitchFamily="2" charset="-122"/>
              </a:rPr>
              <a:t>口头禅。</a:t>
            </a:r>
            <a:endParaRPr lang="en-US" altLang="zh-CN" sz="2400" b="1" dirty="0" smtClean="0">
              <a:solidFill>
                <a:schemeClr val="bg2">
                  <a:lumMod val="50000"/>
                </a:schemeClr>
              </a:solidFill>
              <a:latin typeface="宋体" pitchFamily="2" charset="-122"/>
            </a:endParaRPr>
          </a:p>
          <a:p>
            <a:pPr>
              <a:lnSpc>
                <a:spcPct val="200000"/>
              </a:lnSpc>
              <a:buClr>
                <a:schemeClr val="accent1">
                  <a:lumMod val="75000"/>
                </a:schemeClr>
              </a:buClr>
              <a:buFont typeface="Arial" pitchFamily="34" charset="0"/>
              <a:buChar char="•"/>
            </a:pPr>
            <a:r>
              <a:rPr lang="en-US" altLang="zh-CN" sz="2400" b="1" dirty="0" smtClean="0">
                <a:solidFill>
                  <a:schemeClr val="bg2">
                    <a:lumMod val="50000"/>
                  </a:schemeClr>
                </a:solidFill>
                <a:latin typeface="宋体" pitchFamily="2" charset="-122"/>
              </a:rPr>
              <a:t> </a:t>
            </a:r>
            <a:r>
              <a:rPr lang="zh-CN" altLang="en-US" sz="2400" b="1" dirty="0" smtClean="0">
                <a:solidFill>
                  <a:schemeClr val="bg2">
                    <a:lumMod val="50000"/>
                  </a:schemeClr>
                </a:solidFill>
                <a:latin typeface="宋体" pitchFamily="2" charset="-122"/>
              </a:rPr>
              <a:t>设计应急预案，冷静机智，善于应变 ，万万不可放弃。</a:t>
            </a:r>
            <a:endParaRPr lang="zh-CN" altLang="en-US"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304800"/>
            <a:ext cx="8077200" cy="685800"/>
          </a:xfrm>
        </p:spPr>
        <p:txBody>
          <a:bodyPr/>
          <a:lstStyle/>
          <a:p>
            <a:r>
              <a:rPr lang="zh-CN" altLang="en-US" b="1" dirty="0" smtClean="0">
                <a:solidFill>
                  <a:schemeClr val="bg2">
                    <a:lumMod val="50000"/>
                  </a:schemeClr>
                </a:solidFill>
                <a:latin typeface="华文新魏" pitchFamily="2" charset="-122"/>
                <a:ea typeface="华文新魏" pitchFamily="2" charset="-122"/>
              </a:rPr>
              <a:t>几点建议</a:t>
            </a:r>
          </a:p>
        </p:txBody>
      </p:sp>
      <p:sp>
        <p:nvSpPr>
          <p:cNvPr id="89091" name="Rectangle 3"/>
          <p:cNvSpPr>
            <a:spLocks noGrp="1" noChangeArrowheads="1"/>
          </p:cNvSpPr>
          <p:nvPr>
            <p:ph type="body" idx="1"/>
          </p:nvPr>
        </p:nvSpPr>
        <p:spPr>
          <a:xfrm>
            <a:off x="685800" y="1752600"/>
            <a:ext cx="7772400" cy="4114800"/>
          </a:xfrm>
        </p:spPr>
        <p:txBody>
          <a:bodyPr>
            <a:normAutofit/>
          </a:bodyPr>
          <a:lstStyle/>
          <a:p>
            <a:pPr fontAlgn="base">
              <a:lnSpc>
                <a:spcPct val="150000"/>
              </a:lnSpc>
              <a:spcBef>
                <a:spcPts val="600"/>
              </a:spcBef>
              <a:spcAft>
                <a:spcPts val="600"/>
              </a:spcAft>
              <a:buClr>
                <a:schemeClr val="accent1">
                  <a:lumMod val="75000"/>
                </a:schemeClr>
              </a:buClr>
              <a:buFont typeface="Arial" pitchFamily="34" charset="0"/>
              <a:buChar char="•"/>
            </a:pPr>
            <a:r>
              <a:rPr lang="zh-CN" altLang="en-US" sz="2400" b="1" dirty="0" smtClean="0">
                <a:solidFill>
                  <a:schemeClr val="bg2">
                    <a:lumMod val="50000"/>
                  </a:schemeClr>
                </a:solidFill>
                <a:latin typeface="宋体" pitchFamily="2" charset="-122"/>
                <a:ea typeface="宋体" pitchFamily="2" charset="-122"/>
              </a:rPr>
              <a:t>每天都要抽出一定时间练习普通话。</a:t>
            </a:r>
          </a:p>
          <a:p>
            <a:pPr fontAlgn="base">
              <a:lnSpc>
                <a:spcPct val="150000"/>
              </a:lnSpc>
              <a:spcBef>
                <a:spcPts val="600"/>
              </a:spcBef>
              <a:spcAft>
                <a:spcPts val="600"/>
              </a:spcAft>
              <a:buClr>
                <a:schemeClr val="accent1">
                  <a:lumMod val="75000"/>
                </a:schemeClr>
              </a:buClr>
              <a:buFont typeface="Arial" pitchFamily="34" charset="0"/>
              <a:buChar char="•"/>
            </a:pPr>
            <a:r>
              <a:rPr lang="zh-CN" altLang="en-US" sz="2400" b="1" dirty="0" smtClean="0">
                <a:solidFill>
                  <a:schemeClr val="bg2">
                    <a:lumMod val="50000"/>
                  </a:schemeClr>
                </a:solidFill>
                <a:latin typeface="宋体" pitchFamily="2" charset="-122"/>
                <a:ea typeface="宋体" pitchFamily="2" charset="-122"/>
              </a:rPr>
              <a:t>注意平时的每一句话，把每一次发言、每一次交谈都作为练习普通话的机会。</a:t>
            </a:r>
          </a:p>
          <a:p>
            <a:pPr fontAlgn="base">
              <a:lnSpc>
                <a:spcPct val="150000"/>
              </a:lnSpc>
              <a:spcBef>
                <a:spcPts val="600"/>
              </a:spcBef>
              <a:spcAft>
                <a:spcPts val="600"/>
              </a:spcAft>
              <a:buClr>
                <a:schemeClr val="accent1">
                  <a:lumMod val="75000"/>
                </a:schemeClr>
              </a:buClr>
              <a:buFont typeface="Arial" pitchFamily="34" charset="0"/>
              <a:buChar char="•"/>
            </a:pPr>
            <a:r>
              <a:rPr lang="zh-CN" altLang="en-US" sz="2400" b="1" dirty="0" smtClean="0">
                <a:solidFill>
                  <a:schemeClr val="bg2">
                    <a:lumMod val="50000"/>
                  </a:schemeClr>
                </a:solidFill>
                <a:latin typeface="宋体" pitchFamily="2" charset="-122"/>
                <a:ea typeface="宋体" pitchFamily="2" charset="-122"/>
              </a:rPr>
              <a:t>除请教老师和同学外，建议经常用录音的方法为自己正音。</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76200"/>
            <a:ext cx="79248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accent3">
                    <a:shade val="75000"/>
                  </a:schemeClr>
                </a:solidFill>
                <a:effectLst/>
                <a:uLnTx/>
                <a:uFillTx/>
                <a:latin typeface="+mj-lt"/>
                <a:ea typeface="+mj-ea"/>
                <a:cs typeface="+mj-cs"/>
              </a:rPr>
              <a:t>第三部分</a:t>
            </a:r>
            <a:endParaRPr kumimoji="0" lang="en-US" altLang="zh-CN" sz="36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7" name="Rectangle 3"/>
          <p:cNvSpPr>
            <a:spLocks noChangeArrowheads="1"/>
          </p:cNvSpPr>
          <p:nvPr/>
        </p:nvSpPr>
        <p:spPr bwMode="auto">
          <a:xfrm>
            <a:off x="1447800" y="2252662"/>
            <a:ext cx="6858000" cy="947738"/>
          </a:xfrm>
          <a:prstGeom prst="rect">
            <a:avLst/>
          </a:prstGeom>
          <a:noFill/>
          <a:ln w="9525">
            <a:noFill/>
            <a:miter lim="800000"/>
            <a:headEnd/>
            <a:tailEnd/>
          </a:ln>
          <a:effectLst/>
        </p:spPr>
        <p:txBody>
          <a:bodyPr anchor="ctr"/>
          <a:lstStyle/>
          <a:p>
            <a:pPr>
              <a:buClr>
                <a:schemeClr val="tx1"/>
              </a:buClr>
              <a:buFont typeface="Wingdings" pitchFamily="2" charset="2"/>
              <a:buNone/>
            </a:pPr>
            <a:r>
              <a:rPr lang="zh-CN" altLang="en-US" sz="6000" b="1" dirty="0">
                <a:solidFill>
                  <a:srgbClr val="800000"/>
                </a:solidFill>
                <a:latin typeface="微软雅黑" pitchFamily="34" charset="-122"/>
                <a:ea typeface="微软雅黑" pitchFamily="34" charset="-122"/>
              </a:rPr>
              <a:t>考生测试操作流程</a:t>
            </a:r>
          </a:p>
        </p:txBody>
      </p:sp>
      <p:pic>
        <p:nvPicPr>
          <p:cNvPr id="3074" name="Picture 2" descr="C:\Users\Administrator\Desktop\images.jpg"/>
          <p:cNvPicPr>
            <a:picLocks noChangeAspect="1" noChangeArrowheads="1"/>
          </p:cNvPicPr>
          <p:nvPr/>
        </p:nvPicPr>
        <p:blipFill>
          <a:blip r:embed="rId2" cstate="print"/>
          <a:srcRect/>
          <a:stretch>
            <a:fillRect/>
          </a:stretch>
        </p:blipFill>
        <p:spPr bwMode="auto">
          <a:xfrm>
            <a:off x="5334000" y="4238625"/>
            <a:ext cx="2676525" cy="1704975"/>
          </a:xfrm>
          <a:prstGeom prst="rect">
            <a:avLst/>
          </a:prstGeom>
          <a:noFill/>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测 前 准 备</a:t>
            </a:r>
          </a:p>
        </p:txBody>
      </p:sp>
      <p:sp>
        <p:nvSpPr>
          <p:cNvPr id="206851" name="Rectangle 3"/>
          <p:cNvSpPr>
            <a:spLocks noGrp="1" noChangeArrowheads="1"/>
          </p:cNvSpPr>
          <p:nvPr>
            <p:ph sz="quarter" idx="1"/>
          </p:nvPr>
        </p:nvSpPr>
        <p:spPr>
          <a:xfrm>
            <a:off x="457200" y="1676400"/>
            <a:ext cx="8503920" cy="4572000"/>
          </a:xfrm>
        </p:spPr>
        <p:txBody>
          <a:bodyPr/>
          <a:lstStyle/>
          <a:p>
            <a:pPr>
              <a:buFont typeface="Wingdings" pitchFamily="2" charset="2"/>
              <a:buNone/>
            </a:pPr>
            <a:r>
              <a:rPr lang="en-US" altLang="zh-CN" sz="2800" b="1" dirty="0">
                <a:solidFill>
                  <a:schemeClr val="bg2">
                    <a:lumMod val="50000"/>
                  </a:schemeClr>
                </a:solidFill>
                <a:latin typeface="宋体" pitchFamily="2" charset="-122"/>
                <a:ea typeface="宋体" pitchFamily="2" charset="-122"/>
              </a:rPr>
              <a:t>1. </a:t>
            </a:r>
            <a:r>
              <a:rPr lang="zh-CN" altLang="en-US" sz="2800" b="1" dirty="0">
                <a:solidFill>
                  <a:schemeClr val="bg2">
                    <a:lumMod val="50000"/>
                  </a:schemeClr>
                </a:solidFill>
                <a:latin typeface="宋体" pitchFamily="2" charset="-122"/>
                <a:ea typeface="宋体" pitchFamily="2" charset="-122"/>
              </a:rPr>
              <a:t>注意验证</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准考证</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信息是否有</a:t>
            </a:r>
            <a:r>
              <a:rPr lang="zh-CN" altLang="en-US" sz="2800" b="1" dirty="0" smtClean="0">
                <a:solidFill>
                  <a:schemeClr val="bg2">
                    <a:lumMod val="50000"/>
                  </a:schemeClr>
                </a:solidFill>
                <a:latin typeface="宋体" pitchFamily="2" charset="-122"/>
                <a:ea typeface="宋体" pitchFamily="2" charset="-122"/>
              </a:rPr>
              <a:t>误。</a:t>
            </a:r>
            <a:endParaRPr lang="zh-CN" altLang="en-US" sz="2800" b="1" dirty="0">
              <a:solidFill>
                <a:schemeClr val="bg2">
                  <a:lumMod val="50000"/>
                </a:schemeClr>
              </a:solidFill>
              <a:latin typeface="宋体" pitchFamily="2" charset="-122"/>
              <a:ea typeface="宋体" pitchFamily="2" charset="-122"/>
            </a:endParaRPr>
          </a:p>
          <a:p>
            <a:pPr>
              <a:buFont typeface="Wingdings" pitchFamily="2" charset="2"/>
              <a:buNone/>
            </a:pPr>
            <a:endParaRPr lang="zh-CN" altLang="en-US" sz="2800" b="1" dirty="0">
              <a:solidFill>
                <a:schemeClr val="bg2">
                  <a:lumMod val="50000"/>
                </a:schemeClr>
              </a:solidFill>
              <a:latin typeface="宋体" pitchFamily="2" charset="-122"/>
              <a:ea typeface="宋体" pitchFamily="2" charset="-122"/>
            </a:endParaRPr>
          </a:p>
          <a:p>
            <a:pPr>
              <a:buFont typeface="Wingdings" pitchFamily="2" charset="2"/>
              <a:buNone/>
            </a:pPr>
            <a:r>
              <a:rPr lang="en-US" altLang="zh-CN" sz="2800" b="1" dirty="0">
                <a:solidFill>
                  <a:schemeClr val="bg2">
                    <a:lumMod val="50000"/>
                  </a:schemeClr>
                </a:solidFill>
                <a:latin typeface="宋体" pitchFamily="2" charset="-122"/>
                <a:ea typeface="宋体" pitchFamily="2" charset="-122"/>
              </a:rPr>
              <a:t>2. 《</a:t>
            </a:r>
            <a:r>
              <a:rPr lang="zh-CN" altLang="en-US" sz="2800" b="1" dirty="0">
                <a:solidFill>
                  <a:schemeClr val="bg2">
                    <a:lumMod val="50000"/>
                  </a:schemeClr>
                </a:solidFill>
                <a:latin typeface="宋体" pitchFamily="2" charset="-122"/>
                <a:ea typeface="宋体" pitchFamily="2" charset="-122"/>
              </a:rPr>
              <a:t>准考证</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应贴上规范的证件</a:t>
            </a:r>
            <a:r>
              <a:rPr lang="zh-CN" altLang="en-US" sz="2800" b="1" dirty="0" smtClean="0">
                <a:solidFill>
                  <a:schemeClr val="bg2">
                    <a:lumMod val="50000"/>
                  </a:schemeClr>
                </a:solidFill>
                <a:latin typeface="宋体" pitchFamily="2" charset="-122"/>
                <a:ea typeface="宋体" pitchFamily="2" charset="-122"/>
              </a:rPr>
              <a:t>照。</a:t>
            </a:r>
            <a:endParaRPr lang="zh-CN" altLang="en-US" sz="2800" b="1" dirty="0">
              <a:solidFill>
                <a:schemeClr val="bg2">
                  <a:lumMod val="50000"/>
                </a:schemeClr>
              </a:solidFill>
              <a:latin typeface="宋体" pitchFamily="2" charset="-122"/>
              <a:ea typeface="宋体" pitchFamily="2" charset="-122"/>
            </a:endParaRPr>
          </a:p>
          <a:p>
            <a:pPr>
              <a:buFont typeface="Wingdings" pitchFamily="2" charset="2"/>
              <a:buNone/>
            </a:pPr>
            <a:endParaRPr lang="zh-CN" altLang="en-US" sz="2800" b="1" dirty="0">
              <a:solidFill>
                <a:schemeClr val="bg2">
                  <a:lumMod val="50000"/>
                </a:schemeClr>
              </a:solidFill>
              <a:latin typeface="宋体" pitchFamily="2" charset="-122"/>
              <a:ea typeface="宋体" pitchFamily="2" charset="-122"/>
            </a:endParaRPr>
          </a:p>
          <a:p>
            <a:pPr>
              <a:buFont typeface="Wingdings" pitchFamily="2" charset="2"/>
              <a:buNone/>
            </a:pPr>
            <a:r>
              <a:rPr lang="en-US" altLang="zh-CN" sz="2800" b="1" dirty="0">
                <a:solidFill>
                  <a:schemeClr val="bg2">
                    <a:lumMod val="50000"/>
                  </a:schemeClr>
                </a:solidFill>
                <a:latin typeface="宋体" pitchFamily="2" charset="-122"/>
                <a:ea typeface="宋体" pitchFamily="2" charset="-122"/>
              </a:rPr>
              <a:t>3. </a:t>
            </a:r>
            <a:r>
              <a:rPr lang="zh-CN" altLang="en-US" sz="2800" b="1" dirty="0">
                <a:solidFill>
                  <a:schemeClr val="bg2">
                    <a:lumMod val="50000"/>
                  </a:schemeClr>
                </a:solidFill>
                <a:latin typeface="宋体" pitchFamily="2" charset="-122"/>
                <a:ea typeface="宋体" pitchFamily="2" charset="-122"/>
              </a:rPr>
              <a:t>参加测试必须携带</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身份证</a:t>
            </a:r>
            <a:r>
              <a:rPr lang="en-US" altLang="zh-CN" sz="2800" b="1" dirty="0" smtClean="0">
                <a:solidFill>
                  <a:schemeClr val="bg2">
                    <a:lumMod val="50000"/>
                  </a:schemeClr>
                </a:solidFill>
                <a:latin typeface="宋体" pitchFamily="2" charset="-122"/>
                <a:ea typeface="宋体" pitchFamily="2" charset="-122"/>
              </a:rPr>
              <a:t>》</a:t>
            </a:r>
            <a:r>
              <a:rPr lang="zh-CN" altLang="en-US" sz="2800" b="1" dirty="0" smtClean="0">
                <a:solidFill>
                  <a:schemeClr val="bg2">
                    <a:lumMod val="50000"/>
                  </a:schemeClr>
                </a:solidFill>
                <a:latin typeface="宋体" pitchFamily="2" charset="-122"/>
                <a:ea typeface="宋体" pitchFamily="2" charset="-122"/>
              </a:rPr>
              <a:t>、</a:t>
            </a:r>
            <a:r>
              <a:rPr lang="en-US" altLang="zh-CN" sz="2800" b="1" dirty="0" smtClean="0">
                <a:solidFill>
                  <a:schemeClr val="bg2">
                    <a:lumMod val="50000"/>
                  </a:schemeClr>
                </a:solidFill>
                <a:latin typeface="宋体" pitchFamily="2" charset="-122"/>
                <a:ea typeface="宋体" pitchFamily="2" charset="-122"/>
              </a:rPr>
              <a:t>《</a:t>
            </a:r>
            <a:r>
              <a:rPr lang="zh-CN" altLang="en-US" sz="2800" b="1" dirty="0" smtClean="0">
                <a:solidFill>
                  <a:schemeClr val="bg2">
                    <a:lumMod val="50000"/>
                  </a:schemeClr>
                </a:solidFill>
                <a:latin typeface="宋体" pitchFamily="2" charset="-122"/>
                <a:ea typeface="宋体" pitchFamily="2" charset="-122"/>
              </a:rPr>
              <a:t>学生证</a:t>
            </a:r>
            <a:r>
              <a:rPr lang="en-US" altLang="zh-CN" sz="2800" b="1" dirty="0" smtClean="0">
                <a:solidFill>
                  <a:schemeClr val="bg2">
                    <a:lumMod val="50000"/>
                  </a:schemeClr>
                </a:solidFill>
                <a:latin typeface="宋体" pitchFamily="2" charset="-122"/>
                <a:ea typeface="宋体" pitchFamily="2" charset="-122"/>
              </a:rPr>
              <a:t>》</a:t>
            </a:r>
          </a:p>
          <a:p>
            <a:pPr>
              <a:buFont typeface="Wingdings" pitchFamily="2" charset="2"/>
              <a:buNone/>
            </a:pPr>
            <a:r>
              <a:rPr lang="zh-CN" altLang="en-US" sz="2800" b="1" dirty="0" smtClean="0">
                <a:solidFill>
                  <a:schemeClr val="bg2">
                    <a:lumMod val="50000"/>
                  </a:schemeClr>
                </a:solidFill>
                <a:latin typeface="宋体" pitchFamily="2" charset="-122"/>
                <a:ea typeface="宋体" pitchFamily="2" charset="-122"/>
              </a:rPr>
              <a:t>   和</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准考证</a:t>
            </a:r>
            <a:r>
              <a:rPr lang="en-US" altLang="zh-CN" sz="2800" b="1" dirty="0" smtClean="0">
                <a:solidFill>
                  <a:schemeClr val="bg2">
                    <a:lumMod val="50000"/>
                  </a:schemeClr>
                </a:solidFill>
                <a:latin typeface="宋体" pitchFamily="2" charset="-122"/>
                <a:ea typeface="宋体" pitchFamily="2" charset="-122"/>
              </a:rPr>
              <a:t>》</a:t>
            </a:r>
            <a:r>
              <a:rPr lang="zh-CN" altLang="en-US" sz="2800" b="1" dirty="0" smtClean="0">
                <a:solidFill>
                  <a:schemeClr val="bg2">
                    <a:lumMod val="50000"/>
                  </a:schemeClr>
                </a:solidFill>
                <a:latin typeface="宋体" pitchFamily="2" charset="-122"/>
                <a:ea typeface="宋体" pitchFamily="2" charset="-122"/>
              </a:rPr>
              <a:t>。</a:t>
            </a:r>
            <a:endParaRPr lang="en-US" altLang="zh-CN" sz="2800" b="1" dirty="0">
              <a:solidFill>
                <a:schemeClr val="bg2">
                  <a:lumMod val="50000"/>
                </a:schemeClr>
              </a:solidFill>
              <a:latin typeface="宋体" pitchFamily="2" charset="-122"/>
              <a:ea typeface="宋体" pitchFamily="2" charset="-122"/>
            </a:endParaRPr>
          </a:p>
          <a:p>
            <a:pPr>
              <a:buFont typeface="Wingdings" pitchFamily="2" charset="2"/>
              <a:buNone/>
            </a:pPr>
            <a:endParaRPr lang="en-US" altLang="zh-CN" sz="2800" b="1" dirty="0">
              <a:solidFill>
                <a:schemeClr val="bg2">
                  <a:lumMod val="50000"/>
                </a:schemeClr>
              </a:solidFill>
              <a:latin typeface="宋体" pitchFamily="2" charset="-122"/>
              <a:ea typeface="宋体" pitchFamily="2" charset="-122"/>
            </a:endParaRPr>
          </a:p>
          <a:p>
            <a:pPr>
              <a:buFont typeface="Wingdings" pitchFamily="2" charset="2"/>
              <a:buNone/>
            </a:pPr>
            <a:r>
              <a:rPr lang="en-US" altLang="zh-CN" sz="2800" b="1" dirty="0">
                <a:solidFill>
                  <a:schemeClr val="bg2">
                    <a:lumMod val="50000"/>
                  </a:schemeClr>
                </a:solidFill>
                <a:latin typeface="宋体" pitchFamily="2" charset="-122"/>
                <a:ea typeface="宋体" pitchFamily="2" charset="-122"/>
              </a:rPr>
              <a:t>4. </a:t>
            </a:r>
            <a:r>
              <a:rPr lang="zh-CN" altLang="en-US" sz="2800" b="1" dirty="0">
                <a:solidFill>
                  <a:schemeClr val="bg2">
                    <a:lumMod val="50000"/>
                  </a:schemeClr>
                </a:solidFill>
                <a:latin typeface="宋体" pitchFamily="2" charset="-122"/>
                <a:ea typeface="宋体" pitchFamily="2" charset="-122"/>
              </a:rPr>
              <a:t>按</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准考证</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规定的时间准时参加</a:t>
            </a:r>
            <a:r>
              <a:rPr lang="zh-CN" altLang="en-US" sz="2800" b="1" dirty="0" smtClean="0">
                <a:solidFill>
                  <a:schemeClr val="bg2">
                    <a:lumMod val="50000"/>
                  </a:schemeClr>
                </a:solidFill>
                <a:latin typeface="宋体" pitchFamily="2" charset="-122"/>
                <a:ea typeface="宋体" pitchFamily="2" charset="-122"/>
              </a:rPr>
              <a:t>测试。</a:t>
            </a:r>
            <a:endParaRPr lang="zh-CN" altLang="en-US" sz="2800" b="1" dirty="0">
              <a:solidFill>
                <a:schemeClr val="bg2">
                  <a:lumMod val="50000"/>
                </a:schemeClr>
              </a:solidFill>
              <a:latin typeface="宋体" pitchFamily="2" charset="-122"/>
              <a:ea typeface="宋体" pitchFamily="2" charset="-122"/>
            </a:endParaRPr>
          </a:p>
          <a:p>
            <a:pPr>
              <a:buFont typeface="Wingdings" pitchFamily="2" charset="2"/>
              <a:buNone/>
            </a:pPr>
            <a:endParaRPr lang="zh-CN" altLang="en-US" sz="1600" b="1" dirty="0">
              <a:solidFill>
                <a:schemeClr val="bg2">
                  <a:lumMod val="50000"/>
                </a:schemeClr>
              </a:solidFill>
              <a:latin typeface="黑体" pitchFamily="49" charset="-122"/>
              <a:ea typeface="黑体" pitchFamily="49" charset="-122"/>
            </a:endParaRPr>
          </a:p>
          <a:p>
            <a:endParaRPr lang="en-US" altLang="zh-CN" b="1" dirty="0">
              <a:solidFill>
                <a:schemeClr val="bg2">
                  <a:lumMod val="50000"/>
                </a:schemeClr>
              </a:solidFill>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a:bodyPr>
          <a:lstStyle/>
          <a:p>
            <a:r>
              <a:rPr lang="zh-CN" altLang="en-US" b="1" dirty="0" smtClean="0">
                <a:solidFill>
                  <a:schemeClr val="bg2">
                    <a:lumMod val="50000"/>
                  </a:schemeClr>
                </a:solidFill>
                <a:latin typeface="华文新魏" pitchFamily="2" charset="-122"/>
                <a:ea typeface="华文新魏" pitchFamily="2" charset="-122"/>
              </a:rPr>
              <a:t>测试流程</a:t>
            </a:r>
            <a:endParaRPr lang="zh-CN" altLang="zh-CN" dirty="0">
              <a:solidFill>
                <a:schemeClr val="bg2">
                  <a:lumMod val="50000"/>
                </a:schemeClr>
              </a:solidFill>
              <a:latin typeface="华文新魏" pitchFamily="2" charset="-122"/>
              <a:ea typeface="华文新魏" pitchFamily="2" charset="-122"/>
            </a:endParaRPr>
          </a:p>
        </p:txBody>
      </p:sp>
      <p:sp>
        <p:nvSpPr>
          <p:cNvPr id="275459" name="Rectangle 3"/>
          <p:cNvSpPr>
            <a:spLocks noGrp="1" noChangeArrowheads="1"/>
          </p:cNvSpPr>
          <p:nvPr>
            <p:ph sz="quarter" idx="1"/>
          </p:nvPr>
        </p:nvSpPr>
        <p:spPr>
          <a:xfrm>
            <a:off x="468313" y="1989138"/>
            <a:ext cx="8229600" cy="4165600"/>
          </a:xfrm>
        </p:spPr>
        <p:txBody>
          <a:bodyPr>
            <a:normAutofit/>
          </a:bodyPr>
          <a:lstStyle/>
          <a:p>
            <a:pPr>
              <a:buFont typeface="Wingdings" pitchFamily="2" charset="2"/>
              <a:buNone/>
            </a:pPr>
            <a:endParaRPr lang="zh-CN" altLang="en-US" sz="3200" b="1" dirty="0">
              <a:latin typeface="黑体" pitchFamily="49" charset="-122"/>
              <a:ea typeface="黑体" pitchFamily="49" charset="-122"/>
            </a:endParaRPr>
          </a:p>
          <a:p>
            <a:pPr>
              <a:buFont typeface="Wingdings" pitchFamily="2" charset="2"/>
              <a:buNone/>
            </a:pPr>
            <a:r>
              <a:rPr lang="zh-CN" altLang="en-US" sz="3200" b="1" dirty="0">
                <a:latin typeface="黑体" pitchFamily="49" charset="-122"/>
                <a:ea typeface="黑体" pitchFamily="49" charset="-122"/>
              </a:rPr>
              <a:t>    </a:t>
            </a:r>
            <a:r>
              <a:rPr lang="zh-CN" altLang="en-US" sz="3200" b="1" dirty="0">
                <a:solidFill>
                  <a:schemeClr val="bg2">
                    <a:lumMod val="50000"/>
                  </a:schemeClr>
                </a:solidFill>
                <a:latin typeface="黑体" pitchFamily="49" charset="-122"/>
                <a:ea typeface="黑体" pitchFamily="49" charset="-122"/>
              </a:rPr>
              <a:t>报到室→准备室→测试室→离开考区</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应 试 注 意 事 项</a:t>
            </a:r>
          </a:p>
        </p:txBody>
      </p:sp>
      <p:sp>
        <p:nvSpPr>
          <p:cNvPr id="208899" name="Rectangle 3"/>
          <p:cNvSpPr>
            <a:spLocks noGrp="1" noChangeArrowheads="1"/>
          </p:cNvSpPr>
          <p:nvPr>
            <p:ph sz="quarter" idx="1"/>
          </p:nvPr>
        </p:nvSpPr>
        <p:spPr>
          <a:xfrm>
            <a:off x="611188" y="1703388"/>
            <a:ext cx="8075612" cy="4359275"/>
          </a:xfrm>
        </p:spPr>
        <p:txBody>
          <a:bodyPr/>
          <a:lstStyle/>
          <a:p>
            <a:pPr>
              <a:lnSpc>
                <a:spcPct val="150000"/>
              </a:lnSpc>
              <a:buFont typeface="Wingdings" pitchFamily="2" charset="2"/>
              <a:buNone/>
            </a:pPr>
            <a:r>
              <a:rPr lang="en-US" altLang="zh-CN" sz="2800" dirty="0"/>
              <a:t> </a:t>
            </a:r>
            <a:r>
              <a:rPr lang="en-US" altLang="zh-CN" sz="2800" dirty="0" smtClean="0"/>
              <a:t> </a:t>
            </a:r>
            <a:r>
              <a:rPr lang="en-US" altLang="zh-CN" sz="2800" b="1" dirty="0" smtClean="0">
                <a:solidFill>
                  <a:schemeClr val="bg2">
                    <a:lumMod val="50000"/>
                  </a:schemeClr>
                </a:solidFill>
                <a:latin typeface="宋体" pitchFamily="2" charset="-122"/>
                <a:ea typeface="宋体" pitchFamily="2" charset="-122"/>
              </a:rPr>
              <a:t>1</a:t>
            </a:r>
            <a:r>
              <a:rPr lang="en-US" altLang="zh-CN" sz="2800" b="1" dirty="0">
                <a:solidFill>
                  <a:schemeClr val="bg2">
                    <a:lumMod val="50000"/>
                  </a:schemeClr>
                </a:solidFill>
                <a:latin typeface="宋体" pitchFamily="2" charset="-122"/>
                <a:ea typeface="宋体" pitchFamily="2" charset="-122"/>
              </a:rPr>
              <a:t>.</a:t>
            </a:r>
            <a:r>
              <a:rPr lang="zh-CN" altLang="en-US" sz="2800" b="1" dirty="0">
                <a:solidFill>
                  <a:schemeClr val="bg2">
                    <a:lumMod val="50000"/>
                  </a:schemeClr>
                </a:solidFill>
                <a:latin typeface="宋体" pitchFamily="2" charset="-122"/>
                <a:ea typeface="宋体" pitchFamily="2" charset="-122"/>
              </a:rPr>
              <a:t>测试时做到音量适中，吐字清晰，语速恰当。</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a:t>
            </a:r>
            <a:r>
              <a:rPr lang="en-US" altLang="zh-CN" sz="2800" b="1" dirty="0">
                <a:solidFill>
                  <a:schemeClr val="bg2">
                    <a:lumMod val="50000"/>
                  </a:schemeClr>
                </a:solidFill>
                <a:latin typeface="宋体" pitchFamily="2" charset="-122"/>
                <a:ea typeface="宋体" pitchFamily="2" charset="-122"/>
              </a:rPr>
              <a:t>2.</a:t>
            </a:r>
            <a:r>
              <a:rPr lang="zh-CN" altLang="en-US" sz="2800" b="1" dirty="0">
                <a:solidFill>
                  <a:schemeClr val="bg2">
                    <a:lumMod val="50000"/>
                  </a:schemeClr>
                </a:solidFill>
                <a:latin typeface="宋体" pitchFamily="2" charset="-122"/>
                <a:ea typeface="宋体" pitchFamily="2" charset="-122"/>
              </a:rPr>
              <a:t>不说同测试无关的内容，有问题请举手示意。</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a:t>
            </a:r>
            <a:r>
              <a:rPr lang="en-US" altLang="zh-CN" sz="2800" b="1" dirty="0">
                <a:solidFill>
                  <a:schemeClr val="bg2">
                    <a:lumMod val="50000"/>
                  </a:schemeClr>
                </a:solidFill>
                <a:latin typeface="宋体" pitchFamily="2" charset="-122"/>
                <a:ea typeface="宋体" pitchFamily="2" charset="-122"/>
              </a:rPr>
              <a:t>3.</a:t>
            </a:r>
            <a:r>
              <a:rPr lang="zh-CN" altLang="en-US" sz="2800" b="1" dirty="0">
                <a:solidFill>
                  <a:schemeClr val="bg2">
                    <a:lumMod val="50000"/>
                  </a:schemeClr>
                </a:solidFill>
                <a:latin typeface="宋体" pitchFamily="2" charset="-122"/>
                <a:ea typeface="宋体" pitchFamily="2" charset="-122"/>
              </a:rPr>
              <a:t>按规定程序操作计算机，不进行违规操作。</a:t>
            </a:r>
          </a:p>
          <a:p>
            <a:pPr>
              <a:lnSpc>
                <a:spcPct val="150000"/>
              </a:lnSpc>
              <a:buFont typeface="Wingdings" pitchFamily="2" charset="2"/>
              <a:buNone/>
            </a:pPr>
            <a:r>
              <a:rPr lang="zh-CN" altLang="en-US" sz="2800" b="1" dirty="0">
                <a:solidFill>
                  <a:schemeClr val="bg2">
                    <a:lumMod val="50000"/>
                  </a:schemeClr>
                </a:solidFill>
                <a:latin typeface="宋体" pitchFamily="2" charset="-122"/>
                <a:ea typeface="宋体" pitchFamily="2" charset="-122"/>
              </a:rPr>
              <a:t> </a:t>
            </a:r>
            <a:r>
              <a:rPr lang="en-US" altLang="zh-CN" sz="2800" b="1" dirty="0">
                <a:solidFill>
                  <a:schemeClr val="bg2">
                    <a:lumMod val="50000"/>
                  </a:schemeClr>
                </a:solidFill>
                <a:latin typeface="宋体" pitchFamily="2" charset="-122"/>
                <a:ea typeface="宋体" pitchFamily="2" charset="-122"/>
              </a:rPr>
              <a:t>4.</a:t>
            </a:r>
            <a:r>
              <a:rPr lang="zh-CN" altLang="en-US" sz="2800" b="1" dirty="0">
                <a:solidFill>
                  <a:schemeClr val="bg2">
                    <a:lumMod val="50000"/>
                  </a:schemeClr>
                </a:solidFill>
                <a:latin typeface="宋体" pitchFamily="2" charset="-122"/>
                <a:ea typeface="宋体" pitchFamily="2" charset="-122"/>
              </a:rPr>
              <a:t>注意维护考场秩序，杜绝作弊行为。</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68313" y="304800"/>
            <a:ext cx="8229600" cy="701675"/>
          </a:xfrm>
        </p:spPr>
        <p:txBody>
          <a:bodyPr/>
          <a:lstStyle/>
          <a:p>
            <a:r>
              <a:rPr lang="zh-CN" altLang="en-US" b="1" dirty="0" smtClean="0">
                <a:solidFill>
                  <a:schemeClr val="bg2">
                    <a:lumMod val="50000"/>
                  </a:schemeClr>
                </a:solidFill>
                <a:latin typeface="华文新魏" pitchFamily="2" charset="-122"/>
                <a:ea typeface="华文新魏" pitchFamily="2" charset="-122"/>
              </a:rPr>
              <a:t>应 试 实 测 </a:t>
            </a:r>
            <a:r>
              <a:rPr lang="zh-CN" altLang="en-US" b="1" dirty="0">
                <a:solidFill>
                  <a:schemeClr val="bg2">
                    <a:lumMod val="50000"/>
                  </a:schemeClr>
                </a:solidFill>
                <a:latin typeface="华文新魏" pitchFamily="2" charset="-122"/>
                <a:ea typeface="华文新魏" pitchFamily="2" charset="-122"/>
              </a:rPr>
              <a:t>程 </a:t>
            </a:r>
            <a:r>
              <a:rPr lang="zh-CN" altLang="en-US" b="1" dirty="0" smtClean="0">
                <a:solidFill>
                  <a:schemeClr val="bg2">
                    <a:lumMod val="50000"/>
                  </a:schemeClr>
                </a:solidFill>
                <a:latin typeface="华文新魏" pitchFamily="2" charset="-122"/>
                <a:ea typeface="华文新魏" pitchFamily="2" charset="-122"/>
              </a:rPr>
              <a:t>序</a:t>
            </a:r>
            <a:endParaRPr lang="zh-CN" altLang="en-US" b="1" dirty="0">
              <a:solidFill>
                <a:schemeClr val="bg2">
                  <a:lumMod val="50000"/>
                </a:schemeClr>
              </a:solidFill>
              <a:latin typeface="华文新魏" pitchFamily="2" charset="-122"/>
              <a:ea typeface="华文新魏" pitchFamily="2" charset="-122"/>
            </a:endParaRPr>
          </a:p>
        </p:txBody>
      </p:sp>
      <p:sp>
        <p:nvSpPr>
          <p:cNvPr id="209923" name="Rectangle 3"/>
          <p:cNvSpPr>
            <a:spLocks noGrp="1" noChangeArrowheads="1"/>
          </p:cNvSpPr>
          <p:nvPr>
            <p:ph sz="quarter" idx="1"/>
          </p:nvPr>
        </p:nvSpPr>
        <p:spPr>
          <a:xfrm>
            <a:off x="0" y="1916113"/>
            <a:ext cx="8697913" cy="4530725"/>
          </a:xfrm>
        </p:spPr>
        <p:txBody>
          <a:bodyPr/>
          <a:lstStyle/>
          <a:p>
            <a:pPr marL="609600" indent="-609600">
              <a:lnSpc>
                <a:spcPct val="150000"/>
              </a:lnSpc>
              <a:buFont typeface="Wingdings" pitchFamily="2" charset="2"/>
              <a:buNone/>
            </a:pPr>
            <a:r>
              <a:rPr lang="en-US" altLang="zh-CN" dirty="0">
                <a:latin typeface="宋体" pitchFamily="2" charset="-122"/>
              </a:rPr>
              <a:t>    </a:t>
            </a:r>
            <a:r>
              <a:rPr lang="en-US" altLang="zh-CN" b="1" dirty="0">
                <a:solidFill>
                  <a:schemeClr val="bg2">
                    <a:lumMod val="50000"/>
                  </a:schemeClr>
                </a:solidFill>
                <a:latin typeface="宋体" pitchFamily="2" charset="-122"/>
                <a:ea typeface="宋体" pitchFamily="2" charset="-122"/>
              </a:rPr>
              <a:t>1. </a:t>
            </a:r>
            <a:r>
              <a:rPr lang="zh-CN" altLang="en-US" b="1" dirty="0">
                <a:solidFill>
                  <a:schemeClr val="bg2">
                    <a:lumMod val="50000"/>
                  </a:schemeClr>
                </a:solidFill>
                <a:latin typeface="宋体" pitchFamily="2" charset="-122"/>
                <a:ea typeface="宋体" pitchFamily="2" charset="-122"/>
              </a:rPr>
              <a:t>由考务人员引导进入计算机测试室。</a:t>
            </a:r>
          </a:p>
          <a:p>
            <a:pPr marL="609600" indent="-609600">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en-US" altLang="zh-CN" b="1" dirty="0">
                <a:solidFill>
                  <a:schemeClr val="bg2">
                    <a:lumMod val="50000"/>
                  </a:schemeClr>
                </a:solidFill>
                <a:latin typeface="宋体" pitchFamily="2" charset="-122"/>
                <a:ea typeface="宋体" pitchFamily="2" charset="-122"/>
              </a:rPr>
              <a:t>2.</a:t>
            </a:r>
            <a:r>
              <a:rPr lang="zh-CN" altLang="en-US" b="1" dirty="0">
                <a:solidFill>
                  <a:schemeClr val="bg2">
                    <a:lumMod val="50000"/>
                  </a:schemeClr>
                </a:solidFill>
                <a:latin typeface="宋体" pitchFamily="2" charset="-122"/>
                <a:ea typeface="宋体" pitchFamily="2" charset="-122"/>
              </a:rPr>
              <a:t>按编号就座后戴上耳机（麦克风戴在左耳），并将话筒置于口腔前方偏下位置。</a:t>
            </a:r>
          </a:p>
          <a:p>
            <a:pPr marL="609600" indent="-609600">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en-US" altLang="zh-CN" b="1" dirty="0">
                <a:solidFill>
                  <a:schemeClr val="bg2">
                    <a:lumMod val="50000"/>
                  </a:schemeClr>
                </a:solidFill>
                <a:latin typeface="宋体" pitchFamily="2" charset="-122"/>
                <a:ea typeface="宋体" pitchFamily="2" charset="-122"/>
              </a:rPr>
              <a:t>3.</a:t>
            </a:r>
            <a:r>
              <a:rPr lang="zh-CN" altLang="en-US" b="1" dirty="0">
                <a:solidFill>
                  <a:schemeClr val="bg2">
                    <a:lumMod val="50000"/>
                  </a:schemeClr>
                </a:solidFill>
                <a:latin typeface="宋体" pitchFamily="2" charset="-122"/>
                <a:ea typeface="宋体" pitchFamily="2" charset="-122"/>
              </a:rPr>
              <a:t>点击“下一步”按钮</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进入机测程序。</a:t>
            </a:r>
            <a:r>
              <a:rPr lang="zh-CN" altLang="en-US" sz="2400" dirty="0">
                <a:solidFill>
                  <a:schemeClr val="bg2">
                    <a:lumMod val="50000"/>
                  </a:schemeClr>
                </a:solidFill>
                <a:latin typeface="宋体" pitchFamily="2" charset="-122"/>
                <a:ea typeface="宋体" pitchFamily="2" charset="-122"/>
              </a:rPr>
              <a:t> </a:t>
            </a:r>
            <a:endParaRPr lang="zh-CN" altLang="en-US"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descr="01带耳机"/>
          <p:cNvPicPr>
            <a:picLocks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p:nvPr>
        </p:nvSpPr>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body" idx="1"/>
          </p:nvPr>
        </p:nvSpPr>
        <p:spPr>
          <a:noFill/>
          <a:ln/>
        </p:spPr>
        <p:txBody>
          <a:bodyPr>
            <a:normAutofit fontScale="92500" lnSpcReduction="20000"/>
          </a:bodyPr>
          <a:lstStyle/>
          <a:p>
            <a:pPr>
              <a:lnSpc>
                <a:spcPct val="150000"/>
              </a:lnSpc>
            </a:pPr>
            <a:r>
              <a:rPr lang="zh-CN" altLang="en-US" sz="3000" b="1" dirty="0" smtClean="0">
                <a:solidFill>
                  <a:schemeClr val="bg2">
                    <a:lumMod val="50000"/>
                  </a:schemeClr>
                </a:solidFill>
                <a:latin typeface="黑体" pitchFamily="49" charset="-122"/>
                <a:ea typeface="黑体" pitchFamily="49" charset="-122"/>
              </a:rPr>
              <a:t>关于常用字词的测试 （源自</a:t>
            </a:r>
            <a:r>
              <a:rPr lang="en-US" altLang="zh-CN" sz="3000" b="1" dirty="0" smtClean="0">
                <a:solidFill>
                  <a:schemeClr val="bg2">
                    <a:lumMod val="50000"/>
                  </a:schemeClr>
                </a:solidFill>
                <a:latin typeface="黑体" pitchFamily="49" charset="-122"/>
                <a:ea typeface="黑体" pitchFamily="49" charset="-122"/>
              </a:rPr>
              <a:t>17055</a:t>
            </a:r>
            <a:r>
              <a:rPr lang="zh-CN" altLang="en-US" sz="3000" b="1" dirty="0" smtClean="0">
                <a:solidFill>
                  <a:schemeClr val="bg2">
                    <a:lumMod val="50000"/>
                  </a:schemeClr>
                </a:solidFill>
                <a:latin typeface="黑体" pitchFamily="49" charset="-122"/>
                <a:ea typeface="黑体" pitchFamily="49" charset="-122"/>
              </a:rPr>
              <a:t>个词语）</a:t>
            </a:r>
          </a:p>
          <a:p>
            <a:pPr marL="822960" lvl="3">
              <a:lnSpc>
                <a:spcPct val="150000"/>
              </a:lnSpc>
              <a:buClr>
                <a:schemeClr val="accent1"/>
              </a:buClr>
              <a:buSzPct val="85000"/>
              <a:buFont typeface="Wingdings 2"/>
              <a:buChar char=""/>
            </a:pPr>
            <a:r>
              <a:rPr lang="zh-CN" altLang="en-US" sz="2800" b="1" dirty="0" smtClean="0">
                <a:solidFill>
                  <a:schemeClr val="bg2">
                    <a:lumMod val="50000"/>
                  </a:schemeClr>
                </a:solidFill>
                <a:latin typeface="宋体" pitchFamily="2" charset="-122"/>
                <a:ea typeface="宋体" pitchFamily="2" charset="-122"/>
              </a:rPr>
              <a:t>第一题：读单音节字词（</a:t>
            </a:r>
            <a:r>
              <a:rPr lang="en-US" altLang="zh-CN" sz="2800" b="1" dirty="0" smtClean="0">
                <a:solidFill>
                  <a:schemeClr val="bg2">
                    <a:lumMod val="50000"/>
                  </a:schemeClr>
                </a:solidFill>
                <a:latin typeface="宋体" pitchFamily="2" charset="-122"/>
                <a:ea typeface="宋体" pitchFamily="2" charset="-122"/>
              </a:rPr>
              <a:t>10%</a:t>
            </a:r>
            <a:r>
              <a:rPr lang="zh-CN" altLang="en-US" sz="2800" b="1" dirty="0" smtClean="0">
                <a:solidFill>
                  <a:schemeClr val="bg2">
                    <a:lumMod val="50000"/>
                  </a:schemeClr>
                </a:solidFill>
                <a:latin typeface="宋体" pitchFamily="2" charset="-122"/>
                <a:ea typeface="宋体" pitchFamily="2" charset="-122"/>
              </a:rPr>
              <a:t>）</a:t>
            </a:r>
          </a:p>
          <a:p>
            <a:pPr marL="822960" lvl="3">
              <a:lnSpc>
                <a:spcPct val="150000"/>
              </a:lnSpc>
              <a:buClr>
                <a:schemeClr val="accent1"/>
              </a:buClr>
              <a:buSzPct val="85000"/>
              <a:buFont typeface="Wingdings 2"/>
              <a:buChar char=""/>
            </a:pPr>
            <a:r>
              <a:rPr lang="zh-CN" altLang="en-US" sz="2800" b="1" dirty="0" smtClean="0">
                <a:solidFill>
                  <a:schemeClr val="bg2">
                    <a:lumMod val="50000"/>
                  </a:schemeClr>
                </a:solidFill>
                <a:latin typeface="宋体" pitchFamily="2" charset="-122"/>
                <a:ea typeface="宋体" pitchFamily="2" charset="-122"/>
              </a:rPr>
              <a:t>第二题：读多音节词语（</a:t>
            </a:r>
            <a:r>
              <a:rPr lang="en-US" altLang="zh-CN" sz="2800" b="1" dirty="0" smtClean="0">
                <a:solidFill>
                  <a:schemeClr val="bg2">
                    <a:lumMod val="50000"/>
                  </a:schemeClr>
                </a:solidFill>
                <a:latin typeface="宋体" pitchFamily="2" charset="-122"/>
                <a:ea typeface="宋体" pitchFamily="2" charset="-122"/>
              </a:rPr>
              <a:t>20% </a:t>
            </a:r>
            <a:r>
              <a:rPr lang="zh-CN" altLang="en-US" sz="2800" b="1" dirty="0" smtClean="0">
                <a:solidFill>
                  <a:schemeClr val="bg2">
                    <a:lumMod val="50000"/>
                  </a:schemeClr>
                </a:solidFill>
                <a:latin typeface="宋体" pitchFamily="2" charset="-122"/>
                <a:ea typeface="宋体" pitchFamily="2" charset="-122"/>
              </a:rPr>
              <a:t>）</a:t>
            </a:r>
          </a:p>
          <a:p>
            <a:pPr>
              <a:lnSpc>
                <a:spcPct val="150000"/>
              </a:lnSpc>
            </a:pPr>
            <a:r>
              <a:rPr lang="zh-CN" altLang="en-US" sz="3000" b="1" dirty="0" smtClean="0">
                <a:solidFill>
                  <a:schemeClr val="bg2">
                    <a:lumMod val="50000"/>
                  </a:schemeClr>
                </a:solidFill>
                <a:latin typeface="黑体" pitchFamily="49" charset="-122"/>
                <a:ea typeface="黑体" pitchFamily="49" charset="-122"/>
              </a:rPr>
              <a:t>关于朗读的测试 （源自</a:t>
            </a:r>
            <a:r>
              <a:rPr lang="en-US" altLang="zh-CN" sz="3000" b="1" dirty="0" smtClean="0">
                <a:solidFill>
                  <a:schemeClr val="bg2">
                    <a:lumMod val="50000"/>
                  </a:schemeClr>
                </a:solidFill>
                <a:latin typeface="黑体" pitchFamily="49" charset="-122"/>
                <a:ea typeface="黑体" pitchFamily="49" charset="-122"/>
              </a:rPr>
              <a:t>60</a:t>
            </a:r>
            <a:r>
              <a:rPr lang="zh-CN" altLang="en-US" sz="3000" b="1" dirty="0" smtClean="0">
                <a:solidFill>
                  <a:schemeClr val="bg2">
                    <a:lumMod val="50000"/>
                  </a:schemeClr>
                </a:solidFill>
                <a:latin typeface="黑体" pitchFamily="49" charset="-122"/>
                <a:ea typeface="黑体" pitchFamily="49" charset="-122"/>
              </a:rPr>
              <a:t>篇短文）</a:t>
            </a:r>
          </a:p>
          <a:p>
            <a:pPr marL="822960" lvl="3">
              <a:lnSpc>
                <a:spcPct val="150000"/>
              </a:lnSpc>
              <a:buClr>
                <a:schemeClr val="accent1"/>
              </a:buClr>
              <a:buSzPct val="85000"/>
              <a:buFont typeface="Wingdings 2"/>
              <a:buChar char=""/>
            </a:pPr>
            <a:r>
              <a:rPr lang="zh-CN" altLang="en-US" sz="2800" b="1" dirty="0" smtClean="0">
                <a:solidFill>
                  <a:schemeClr val="bg2">
                    <a:lumMod val="50000"/>
                  </a:schemeClr>
                </a:solidFill>
                <a:latin typeface="宋体" pitchFamily="2" charset="-122"/>
                <a:ea typeface="宋体" pitchFamily="2" charset="-122"/>
              </a:rPr>
              <a:t>第三题：朗读短文（</a:t>
            </a:r>
            <a:r>
              <a:rPr lang="en-US" altLang="zh-CN" sz="2800" b="1" dirty="0" smtClean="0">
                <a:solidFill>
                  <a:schemeClr val="bg2">
                    <a:lumMod val="50000"/>
                  </a:schemeClr>
                </a:solidFill>
                <a:latin typeface="宋体" pitchFamily="2" charset="-122"/>
                <a:ea typeface="宋体" pitchFamily="2" charset="-122"/>
              </a:rPr>
              <a:t>30%</a:t>
            </a:r>
            <a:r>
              <a:rPr lang="zh-CN" altLang="en-US" sz="2800" b="1" dirty="0" smtClean="0">
                <a:solidFill>
                  <a:schemeClr val="bg2">
                    <a:lumMod val="50000"/>
                  </a:schemeClr>
                </a:solidFill>
                <a:latin typeface="宋体" pitchFamily="2" charset="-122"/>
                <a:ea typeface="宋体" pitchFamily="2" charset="-122"/>
              </a:rPr>
              <a:t>）</a:t>
            </a:r>
          </a:p>
          <a:p>
            <a:pPr>
              <a:lnSpc>
                <a:spcPct val="150000"/>
              </a:lnSpc>
            </a:pPr>
            <a:r>
              <a:rPr lang="zh-CN" altLang="en-US" sz="3000" b="1" dirty="0" smtClean="0">
                <a:solidFill>
                  <a:schemeClr val="bg2">
                    <a:lumMod val="50000"/>
                  </a:schemeClr>
                </a:solidFill>
                <a:latin typeface="黑体" pitchFamily="49" charset="-122"/>
                <a:ea typeface="黑体" pitchFamily="49" charset="-122"/>
              </a:rPr>
              <a:t>关于说话的测试 （源自</a:t>
            </a:r>
            <a:r>
              <a:rPr lang="en-US" altLang="zh-CN" sz="3000" b="1" dirty="0" smtClean="0">
                <a:solidFill>
                  <a:schemeClr val="bg2">
                    <a:lumMod val="50000"/>
                  </a:schemeClr>
                </a:solidFill>
                <a:latin typeface="黑体" pitchFamily="49" charset="-122"/>
                <a:ea typeface="黑体" pitchFamily="49" charset="-122"/>
              </a:rPr>
              <a:t>30</a:t>
            </a:r>
            <a:r>
              <a:rPr lang="zh-CN" altLang="en-US" sz="3000" b="1" dirty="0" smtClean="0">
                <a:solidFill>
                  <a:schemeClr val="bg2">
                    <a:lumMod val="50000"/>
                  </a:schemeClr>
                </a:solidFill>
                <a:latin typeface="黑体" pitchFamily="49" charset="-122"/>
                <a:ea typeface="黑体" pitchFamily="49" charset="-122"/>
              </a:rPr>
              <a:t>个话题）</a:t>
            </a:r>
          </a:p>
          <a:p>
            <a:pPr marL="822960" lvl="3">
              <a:lnSpc>
                <a:spcPct val="150000"/>
              </a:lnSpc>
              <a:buClr>
                <a:schemeClr val="accent1"/>
              </a:buClr>
              <a:buSzPct val="85000"/>
              <a:buFont typeface="Wingdings 2"/>
              <a:buChar char=""/>
            </a:pPr>
            <a:r>
              <a:rPr lang="zh-CN" altLang="en-US" sz="2800" b="1" dirty="0" smtClean="0">
                <a:solidFill>
                  <a:schemeClr val="bg2">
                    <a:lumMod val="50000"/>
                  </a:schemeClr>
                </a:solidFill>
                <a:latin typeface="宋体" pitchFamily="2" charset="-122"/>
                <a:ea typeface="宋体" pitchFamily="2" charset="-122"/>
              </a:rPr>
              <a:t>第四题：命题说话（</a:t>
            </a:r>
            <a:r>
              <a:rPr lang="en-US" altLang="zh-CN" sz="2800" b="1" dirty="0" smtClean="0">
                <a:solidFill>
                  <a:schemeClr val="bg2">
                    <a:lumMod val="50000"/>
                  </a:schemeClr>
                </a:solidFill>
                <a:latin typeface="宋体" pitchFamily="2" charset="-122"/>
                <a:ea typeface="宋体" pitchFamily="2" charset="-122"/>
              </a:rPr>
              <a:t>40%</a:t>
            </a:r>
            <a:r>
              <a:rPr lang="zh-CN" altLang="en-US" sz="2800" b="1" dirty="0" smtClean="0">
                <a:solidFill>
                  <a:schemeClr val="bg2">
                    <a:lumMod val="50000"/>
                  </a:schemeClr>
                </a:solidFill>
                <a:latin typeface="宋体" pitchFamily="2" charset="-122"/>
                <a:ea typeface="宋体" pitchFamily="2" charset="-122"/>
              </a:rPr>
              <a:t>）</a:t>
            </a:r>
          </a:p>
        </p:txBody>
      </p:sp>
      <p:sp>
        <p:nvSpPr>
          <p:cNvPr id="6" name="Rectangle 2"/>
          <p:cNvSpPr txBox="1">
            <a:spLocks noChangeArrowheads="1"/>
          </p:cNvSpPr>
          <p:nvPr/>
        </p:nvSpPr>
        <p:spPr>
          <a:xfrm>
            <a:off x="304800" y="228600"/>
            <a:ext cx="853440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300" b="1" i="0" u="none" strike="noStrike" kern="1200" cap="none" spc="0" normalizeH="0" baseline="0" noProof="0" dirty="0" smtClean="0">
                <a:ln>
                  <a:noFill/>
                </a:ln>
                <a:solidFill>
                  <a:schemeClr val="bg2">
                    <a:lumMod val="50000"/>
                  </a:schemeClr>
                </a:solidFill>
                <a:effectLst/>
                <a:uLnTx/>
                <a:uFillTx/>
                <a:latin typeface="华文新魏" pitchFamily="2" charset="-122"/>
                <a:ea typeface="华文新魏" pitchFamily="2" charset="-122"/>
                <a:cs typeface="+mj-cs"/>
              </a:rPr>
              <a:t>测试内容</a:t>
            </a:r>
            <a:endParaRPr kumimoji="0" lang="zh-CN" altLang="en-US" sz="3300" b="1" i="0" u="none" strike="noStrike" kern="1200" cap="none" spc="0" normalizeH="0" baseline="0" noProof="0" dirty="0">
              <a:ln>
                <a:noFill/>
              </a:ln>
              <a:solidFill>
                <a:schemeClr val="bg2">
                  <a:lumMod val="50000"/>
                </a:schemeClr>
              </a:solidFill>
              <a:effectLst/>
              <a:uLnTx/>
              <a:uFillTx/>
              <a:latin typeface="华文新魏" pitchFamily="2" charset="-122"/>
              <a:ea typeface="华文新魏" pitchFamily="2" charset="-122"/>
              <a:cs typeface="+mj-cs"/>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一、考生登录</a:t>
            </a:r>
          </a:p>
        </p:txBody>
      </p:sp>
      <p:sp>
        <p:nvSpPr>
          <p:cNvPr id="211971" name="Rectangle 3"/>
          <p:cNvSpPr>
            <a:spLocks noGrp="1" noChangeArrowheads="1"/>
          </p:cNvSpPr>
          <p:nvPr>
            <p:ph sz="quarter" idx="1"/>
          </p:nvPr>
        </p:nvSpPr>
        <p:spPr>
          <a:xfrm>
            <a:off x="611188" y="1628775"/>
            <a:ext cx="8532812" cy="4525963"/>
          </a:xfrm>
        </p:spPr>
        <p:txBody>
          <a:bodyPr/>
          <a:lstStyle/>
          <a:p>
            <a:pPr>
              <a:lnSpc>
                <a:spcPct val="150000"/>
              </a:lnSpc>
              <a:buFont typeface="Wingdings" pitchFamily="2" charset="2"/>
              <a:buNone/>
            </a:pPr>
            <a:r>
              <a:rPr lang="en-US" altLang="zh-CN" b="1" dirty="0">
                <a:solidFill>
                  <a:schemeClr val="bg2">
                    <a:lumMod val="50000"/>
                  </a:schemeClr>
                </a:solidFill>
                <a:latin typeface="宋体" pitchFamily="2" charset="-122"/>
                <a:ea typeface="宋体" pitchFamily="2" charset="-122"/>
              </a:rPr>
              <a:t>1</a:t>
            </a:r>
            <a:r>
              <a:rPr lang="zh-CN" altLang="en-US" b="1" dirty="0">
                <a:solidFill>
                  <a:schemeClr val="bg2">
                    <a:lumMod val="50000"/>
                  </a:schemeClr>
                </a:solidFill>
                <a:latin typeface="宋体" pitchFamily="2" charset="-122"/>
                <a:ea typeface="宋体" pitchFamily="2" charset="-122"/>
              </a:rPr>
              <a:t>．输入您的准考证号的后</a:t>
            </a:r>
            <a:r>
              <a:rPr lang="en-US" altLang="zh-CN" b="1" dirty="0">
                <a:solidFill>
                  <a:schemeClr val="bg2">
                    <a:lumMod val="50000"/>
                  </a:schemeClr>
                </a:solidFill>
                <a:latin typeface="宋体" pitchFamily="2" charset="-122"/>
                <a:ea typeface="宋体" pitchFamily="2" charset="-122"/>
              </a:rPr>
              <a:t>4</a:t>
            </a:r>
            <a:r>
              <a:rPr lang="zh-CN" altLang="en-US" b="1" dirty="0">
                <a:solidFill>
                  <a:schemeClr val="bg2">
                    <a:lumMod val="50000"/>
                  </a:schemeClr>
                </a:solidFill>
                <a:latin typeface="宋体" pitchFamily="2" charset="-122"/>
                <a:ea typeface="宋体" pitchFamily="2" charset="-122"/>
              </a:rPr>
              <a:t>位数字。</a:t>
            </a:r>
          </a:p>
          <a:p>
            <a:pPr>
              <a:lnSpc>
                <a:spcPct val="150000"/>
              </a:lnSpc>
              <a:buFont typeface="Wingdings" pitchFamily="2" charset="2"/>
              <a:buNone/>
            </a:pPr>
            <a:r>
              <a:rPr lang="en-US" altLang="zh-CN" b="1" dirty="0">
                <a:solidFill>
                  <a:schemeClr val="bg2">
                    <a:lumMod val="50000"/>
                  </a:schemeClr>
                </a:solidFill>
                <a:latin typeface="宋体" pitchFamily="2" charset="-122"/>
                <a:ea typeface="宋体" pitchFamily="2" charset="-122"/>
              </a:rPr>
              <a:t>2</a:t>
            </a:r>
            <a:r>
              <a:rPr lang="zh-CN" altLang="en-US" b="1" dirty="0">
                <a:solidFill>
                  <a:schemeClr val="bg2">
                    <a:lumMod val="50000"/>
                  </a:schemeClr>
                </a:solidFill>
                <a:latin typeface="宋体" pitchFamily="2" charset="-122"/>
                <a:ea typeface="宋体" pitchFamily="2" charset="-122"/>
              </a:rPr>
              <a:t>．单击“进入”按钮继续。</a:t>
            </a:r>
          </a:p>
          <a:p>
            <a:pPr>
              <a:lnSpc>
                <a:spcPct val="150000"/>
              </a:lnSpc>
              <a:buFont typeface="Wingdings" pitchFamily="2" charset="2"/>
              <a:buNone/>
            </a:pPr>
            <a:r>
              <a:rPr lang="en-US" altLang="zh-CN" b="1" dirty="0">
                <a:solidFill>
                  <a:schemeClr val="bg2">
                    <a:lumMod val="50000"/>
                  </a:schemeClr>
                </a:solidFill>
                <a:latin typeface="宋体" pitchFamily="2" charset="-122"/>
                <a:ea typeface="宋体" pitchFamily="2" charset="-122"/>
              </a:rPr>
              <a:t>3</a:t>
            </a:r>
            <a:r>
              <a:rPr lang="zh-CN" altLang="en-US" b="1" dirty="0">
                <a:solidFill>
                  <a:schemeClr val="bg2">
                    <a:lumMod val="50000"/>
                  </a:schemeClr>
                </a:solidFill>
                <a:latin typeface="宋体" pitchFamily="2" charset="-122"/>
                <a:ea typeface="宋体" pitchFamily="2" charset="-122"/>
              </a:rPr>
              <a:t>．如果输入有误，单击“修改”按钮重新</a:t>
            </a:r>
            <a:r>
              <a:rPr lang="zh-CN" altLang="en-US" b="1" dirty="0" smtClean="0">
                <a:solidFill>
                  <a:schemeClr val="bg2">
                    <a:lumMod val="50000"/>
                  </a:schemeClr>
                </a:solidFill>
                <a:latin typeface="宋体" pitchFamily="2" charset="-122"/>
                <a:ea typeface="宋体" pitchFamily="2" charset="-122"/>
              </a:rPr>
              <a:t>输入</a:t>
            </a:r>
            <a:r>
              <a:rPr lang="zh-CN" altLang="en-US" b="1" dirty="0">
                <a:solidFill>
                  <a:schemeClr val="bg2">
                    <a:lumMod val="50000"/>
                  </a:schemeClr>
                </a:solidFill>
                <a:latin typeface="宋体" pitchFamily="2" charset="-122"/>
                <a:ea typeface="宋体" pitchFamily="2" charset="-122"/>
              </a:rPr>
              <a:t>。</a:t>
            </a:r>
          </a:p>
          <a:p>
            <a:pPr>
              <a:buFont typeface="Wingdings" pitchFamily="2" charset="2"/>
              <a:buNone/>
            </a:pPr>
            <a:endParaRPr lang="en-US" altLang="zh-CN" dirty="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登陆"/>
          <p:cNvPicPr>
            <a:picLocks noChangeAspect="1" noChangeArrowheads="1"/>
          </p:cNvPicPr>
          <p:nvPr/>
        </p:nvPicPr>
        <p:blipFill>
          <a:blip r:embed="rId2" cstate="print"/>
          <a:srcRect/>
          <a:stretch>
            <a:fillRect/>
          </a:stretch>
        </p:blipFill>
        <p:spPr bwMode="auto">
          <a:xfrm>
            <a:off x="0" y="-1"/>
            <a:ext cx="9144000" cy="686562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二、核对信息</a:t>
            </a:r>
          </a:p>
        </p:txBody>
      </p:sp>
      <p:sp>
        <p:nvSpPr>
          <p:cNvPr id="214019" name="Rectangle 3"/>
          <p:cNvSpPr>
            <a:spLocks noGrp="1" noChangeArrowheads="1"/>
          </p:cNvSpPr>
          <p:nvPr>
            <p:ph sz="quarter" idx="1"/>
          </p:nvPr>
        </p:nvSpPr>
        <p:spPr>
          <a:xfrm>
            <a:off x="0" y="1916113"/>
            <a:ext cx="9144000" cy="4321175"/>
          </a:xfrm>
        </p:spPr>
        <p:txBody>
          <a:bodyPr/>
          <a:lstStyle/>
          <a:p>
            <a:pPr>
              <a:lnSpc>
                <a:spcPct val="150000"/>
              </a:lnSpc>
              <a:buFont typeface="Wingdings" pitchFamily="2" charset="2"/>
              <a:buNone/>
            </a:pPr>
            <a:r>
              <a:rPr lang="en-US" altLang="zh-CN" b="1" dirty="0" smtClean="0">
                <a:solidFill>
                  <a:schemeClr val="bg2">
                    <a:lumMod val="50000"/>
                  </a:schemeClr>
                </a:solidFill>
                <a:latin typeface="宋体" pitchFamily="2" charset="-122"/>
                <a:ea typeface="宋体" pitchFamily="2" charset="-122"/>
              </a:rPr>
              <a:t>   1</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请仔细核对您的个人信息。</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en-US" altLang="zh-CN" b="1" dirty="0" smtClean="0">
                <a:solidFill>
                  <a:schemeClr val="bg2">
                    <a:lumMod val="50000"/>
                  </a:schemeClr>
                </a:solidFill>
                <a:latin typeface="宋体" pitchFamily="2" charset="-122"/>
                <a:ea typeface="宋体" pitchFamily="2" charset="-122"/>
              </a:rPr>
              <a:t>2</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如信息无误，单击“确认”按钮继续。</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en-US" altLang="zh-CN" b="1" dirty="0" smtClean="0">
                <a:solidFill>
                  <a:schemeClr val="bg2">
                    <a:lumMod val="50000"/>
                  </a:schemeClr>
                </a:solidFill>
                <a:latin typeface="宋体" pitchFamily="2" charset="-122"/>
                <a:ea typeface="宋体" pitchFamily="2" charset="-122"/>
              </a:rPr>
              <a:t>3</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如信息有误，请单击“返回”按钮重新登录。</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en-US" altLang="zh-CN" b="1" dirty="0" smtClean="0">
                <a:solidFill>
                  <a:schemeClr val="bg2">
                    <a:lumMod val="50000"/>
                  </a:schemeClr>
                </a:solidFill>
                <a:latin typeface="宋体" pitchFamily="2" charset="-122"/>
                <a:ea typeface="宋体" pitchFamily="2" charset="-122"/>
              </a:rPr>
              <a:t>4</a:t>
            </a:r>
            <a:r>
              <a:rPr lang="en-US" altLang="zh-CN" b="1" dirty="0">
                <a:solidFill>
                  <a:schemeClr val="bg2">
                    <a:lumMod val="50000"/>
                  </a:schemeClr>
                </a:solidFill>
                <a:latin typeface="宋体" pitchFamily="2" charset="-122"/>
                <a:ea typeface="宋体" pitchFamily="2" charset="-122"/>
              </a:rPr>
              <a:t>.</a:t>
            </a:r>
            <a:r>
              <a:rPr lang="zh-CN" altLang="en-US" b="1" dirty="0">
                <a:solidFill>
                  <a:schemeClr val="bg2">
                    <a:lumMod val="50000"/>
                  </a:schemeClr>
                </a:solidFill>
                <a:latin typeface="宋体" pitchFamily="2" charset="-122"/>
                <a:ea typeface="宋体" pitchFamily="2" charset="-122"/>
              </a:rPr>
              <a:t>如再次登录后信息仍然有误，请告知考</a:t>
            </a:r>
            <a:r>
              <a:rPr lang="zh-CN" altLang="en-US" b="1" dirty="0" smtClean="0">
                <a:solidFill>
                  <a:schemeClr val="bg2">
                    <a:lumMod val="50000"/>
                  </a:schemeClr>
                </a:solidFill>
                <a:latin typeface="宋体" pitchFamily="2" charset="-122"/>
                <a:ea typeface="宋体" pitchFamily="2" charset="-122"/>
              </a:rPr>
              <a:t>务人员</a:t>
            </a:r>
            <a:r>
              <a:rPr lang="zh-CN" altLang="en-US" b="1" dirty="0">
                <a:solidFill>
                  <a:schemeClr val="bg2">
                    <a:lumMod val="50000"/>
                  </a:schemeClr>
                </a:solidFill>
                <a:latin typeface="宋体" pitchFamily="2" charset="-122"/>
                <a:ea typeface="宋体" pitchFamily="2" charset="-122"/>
              </a:rPr>
              <a:t>。</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3" name="Picture 3" descr="03确认"/>
          <p:cNvPicPr>
            <a:picLocks noGrp="1" noChangeAspect="1" noChangeArrowheads="1"/>
          </p:cNvPicPr>
          <p:nvPr>
            <p:ph sz="quarter" idx="1"/>
          </p:nvPr>
        </p:nvPicPr>
        <p:blipFill>
          <a:blip r:embed="rId2" cstate="print"/>
          <a:srcRect/>
          <a:stretch>
            <a:fillRect/>
          </a:stretch>
        </p:blipFill>
        <p:spPr>
          <a:xfrm>
            <a:off x="-94637" y="0"/>
            <a:ext cx="9238637" cy="6858000"/>
          </a:xfrm>
          <a:noFill/>
          <a:ln/>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sz="quarter" idx="1"/>
          </p:nvPr>
        </p:nvSpPr>
        <p:spPr>
          <a:xfrm>
            <a:off x="323850" y="1798637"/>
            <a:ext cx="8229600" cy="4525963"/>
          </a:xfrm>
        </p:spPr>
        <p:txBody>
          <a:bodyPr/>
          <a:lstStyle/>
          <a:p>
            <a:pPr>
              <a:lnSpc>
                <a:spcPct val="200000"/>
              </a:lnSpc>
              <a:buFont typeface="Wingdings" pitchFamily="2" charset="2"/>
              <a:buNone/>
            </a:pPr>
            <a:r>
              <a:rPr lang="zh-CN" altLang="en-US" b="1" dirty="0" smtClean="0">
                <a:solidFill>
                  <a:schemeClr val="bg2">
                    <a:lumMod val="50000"/>
                  </a:schemeClr>
                </a:solidFill>
                <a:latin typeface="宋体" pitchFamily="2" charset="-122"/>
                <a:ea typeface="宋体" pitchFamily="2" charset="-122"/>
              </a:rPr>
              <a:t>核对</a:t>
            </a:r>
            <a:r>
              <a:rPr lang="zh-CN" altLang="en-US" b="1" dirty="0">
                <a:solidFill>
                  <a:schemeClr val="bg2">
                    <a:lumMod val="50000"/>
                  </a:schemeClr>
                </a:solidFill>
                <a:latin typeface="宋体" pitchFamily="2" charset="-122"/>
                <a:ea typeface="宋体" pitchFamily="2" charset="-122"/>
              </a:rPr>
              <a:t>信息后，</a:t>
            </a:r>
            <a:r>
              <a:rPr kumimoji="1" lang="zh-CN" altLang="en-US" b="1" dirty="0">
                <a:solidFill>
                  <a:schemeClr val="bg2">
                    <a:lumMod val="50000"/>
                  </a:schemeClr>
                </a:solidFill>
                <a:latin typeface="宋体" pitchFamily="2" charset="-122"/>
                <a:ea typeface="宋体" pitchFamily="2" charset="-122"/>
              </a:rPr>
              <a:t>系统会弹出</a:t>
            </a:r>
            <a:r>
              <a:rPr kumimoji="1" lang="zh-CN" altLang="en-US" b="1" dirty="0">
                <a:solidFill>
                  <a:schemeClr val="accent1">
                    <a:lumMod val="50000"/>
                  </a:schemeClr>
                </a:solidFill>
                <a:latin typeface="宋体" pitchFamily="2" charset="-122"/>
                <a:ea typeface="宋体" pitchFamily="2" charset="-122"/>
              </a:rPr>
              <a:t>“等待考试指令”</a:t>
            </a:r>
            <a:r>
              <a:rPr kumimoji="1" lang="zh-CN" altLang="en-US" b="1" dirty="0">
                <a:solidFill>
                  <a:schemeClr val="bg2">
                    <a:lumMod val="50000"/>
                  </a:schemeClr>
                </a:solidFill>
                <a:latin typeface="宋体" pitchFamily="2" charset="-122"/>
                <a:ea typeface="宋体" pitchFamily="2" charset="-122"/>
              </a:rPr>
              <a:t>字样。</a:t>
            </a:r>
          </a:p>
          <a:p>
            <a:pPr>
              <a:lnSpc>
                <a:spcPct val="200000"/>
              </a:lnSpc>
              <a:buFont typeface="Wingdings" pitchFamily="2" charset="2"/>
              <a:buNone/>
            </a:pPr>
            <a:r>
              <a:rPr kumimoji="1" lang="zh-CN" altLang="en-US" b="1" dirty="0" smtClean="0">
                <a:solidFill>
                  <a:schemeClr val="bg2">
                    <a:lumMod val="50000"/>
                  </a:schemeClr>
                </a:solidFill>
                <a:latin typeface="宋体" pitchFamily="2" charset="-122"/>
                <a:ea typeface="宋体" pitchFamily="2" charset="-122"/>
              </a:rPr>
              <a:t>此时</a:t>
            </a:r>
            <a:r>
              <a:rPr kumimoji="1" lang="zh-CN" altLang="en-US" b="1" dirty="0">
                <a:solidFill>
                  <a:schemeClr val="bg2">
                    <a:lumMod val="50000"/>
                  </a:schemeClr>
                </a:solidFill>
                <a:latin typeface="宋体" pitchFamily="2" charset="-122"/>
                <a:ea typeface="宋体" pitchFamily="2" charset="-122"/>
              </a:rPr>
              <a:t>，请您稍加等待。</a:t>
            </a:r>
          </a:p>
        </p:txBody>
      </p:sp>
      <p:sp>
        <p:nvSpPr>
          <p:cNvPr id="3" name="Rectangle 2"/>
          <p:cNvSpPr>
            <a:spLocks noGrp="1" noChangeArrowheads="1"/>
          </p:cNvSpPr>
          <p:nvPr>
            <p:ph type="title"/>
          </p:nvPr>
        </p:nvSpPr>
        <p:spPr>
          <a:xfrm>
            <a:off x="301752" y="228600"/>
            <a:ext cx="8534400" cy="758952"/>
          </a:xfrm>
        </p:spPr>
        <p:txBody>
          <a:bodyPr/>
          <a:lstStyle/>
          <a:p>
            <a:r>
              <a:rPr lang="zh-CN" altLang="en-US" b="1" dirty="0" smtClean="0">
                <a:solidFill>
                  <a:schemeClr val="bg2">
                    <a:lumMod val="50000"/>
                  </a:schemeClr>
                </a:solidFill>
                <a:latin typeface="华文新魏" pitchFamily="2" charset="-122"/>
                <a:ea typeface="华文新魏" pitchFamily="2" charset="-122"/>
              </a:rPr>
              <a:t>等待考试指令</a:t>
            </a:r>
            <a:endParaRPr lang="zh-CN" altLang="en-US" b="1" dirty="0">
              <a:solidFill>
                <a:schemeClr val="bg2">
                  <a:lumMod val="50000"/>
                </a:schemeClr>
              </a:solidFill>
              <a:latin typeface="华文新魏" pitchFamily="2" charset="-122"/>
              <a:ea typeface="华文新魏" pitchFamily="2" charset="-122"/>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flipH="1">
            <a:off x="684213" y="473075"/>
            <a:ext cx="3600450" cy="866775"/>
          </a:xfrm>
        </p:spPr>
        <p:txBody>
          <a:bodyPr/>
          <a:lstStyle/>
          <a:p>
            <a:r>
              <a:rPr lang="zh-CN" altLang="en-US" sz="3600" b="1" dirty="0"/>
              <a:t>等待考试指令</a:t>
            </a:r>
          </a:p>
        </p:txBody>
      </p:sp>
      <p:sp>
        <p:nvSpPr>
          <p:cNvPr id="217091" name="Rectangle 3"/>
          <p:cNvSpPr>
            <a:spLocks noGrp="1" noChangeArrowheads="1"/>
          </p:cNvSpPr>
          <p:nvPr>
            <p:ph sz="quarter" idx="1"/>
          </p:nvPr>
        </p:nvSpPr>
        <p:spPr>
          <a:xfrm>
            <a:off x="5724525" y="3287713"/>
            <a:ext cx="71438" cy="73025"/>
          </a:xfrm>
        </p:spPr>
        <p:txBody>
          <a:bodyPr>
            <a:normAutofit fontScale="25000" lnSpcReduction="20000"/>
          </a:bodyPr>
          <a:lstStyle/>
          <a:p>
            <a:pPr>
              <a:lnSpc>
                <a:spcPct val="80000"/>
              </a:lnSpc>
            </a:pPr>
            <a:endParaRPr lang="zh-CN" altLang="zh-CN" sz="800"/>
          </a:p>
        </p:txBody>
      </p:sp>
      <p:pic>
        <p:nvPicPr>
          <p:cNvPr id="217092" name="Picture 4" descr="考生登陆成功等待考试"/>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52400" y="228600"/>
            <a:ext cx="8839200" cy="758952"/>
          </a:xfrm>
        </p:spPr>
        <p:txBody>
          <a:bodyPr/>
          <a:lstStyle/>
          <a:p>
            <a:r>
              <a:rPr lang="zh-CN" altLang="en-US" b="1" dirty="0">
                <a:solidFill>
                  <a:schemeClr val="bg2">
                    <a:lumMod val="50000"/>
                  </a:schemeClr>
                </a:solidFill>
                <a:latin typeface="华文新魏" pitchFamily="2" charset="-122"/>
                <a:ea typeface="华文新魏" pitchFamily="2" charset="-122"/>
              </a:rPr>
              <a:t>三、试音</a:t>
            </a:r>
          </a:p>
        </p:txBody>
      </p:sp>
      <p:sp>
        <p:nvSpPr>
          <p:cNvPr id="218115" name="Rectangle 3"/>
          <p:cNvSpPr>
            <a:spLocks noGrp="1" noChangeArrowheads="1"/>
          </p:cNvSpPr>
          <p:nvPr>
            <p:ph sz="quarter" idx="1"/>
          </p:nvPr>
        </p:nvSpPr>
        <p:spPr>
          <a:xfrm>
            <a:off x="0" y="1874837"/>
            <a:ext cx="8964613" cy="4525963"/>
          </a:xfrm>
        </p:spPr>
        <p:txBody>
          <a:bodyPr/>
          <a:lstStyle/>
          <a:p>
            <a:pPr>
              <a:lnSpc>
                <a:spcPct val="150000"/>
              </a:lnSpc>
              <a:buFont typeface="Wingdings" pitchFamily="2" charset="2"/>
              <a:buNone/>
            </a:pPr>
            <a:r>
              <a:rPr lang="en-US" altLang="zh-CN" dirty="0">
                <a:solidFill>
                  <a:schemeClr val="bg2">
                    <a:lumMod val="50000"/>
                  </a:schemeClr>
                </a:solidFill>
                <a:latin typeface="宋体" pitchFamily="2" charset="-122"/>
                <a:ea typeface="宋体" pitchFamily="2" charset="-122"/>
              </a:rPr>
              <a:t>      </a:t>
            </a:r>
            <a:r>
              <a:rPr lang="en-US" altLang="zh-CN" b="1" dirty="0">
                <a:solidFill>
                  <a:schemeClr val="bg2">
                    <a:lumMod val="50000"/>
                  </a:schemeClr>
                </a:solidFill>
                <a:latin typeface="宋体" pitchFamily="2" charset="-122"/>
                <a:ea typeface="宋体" pitchFamily="2" charset="-122"/>
              </a:rPr>
              <a:t>1.</a:t>
            </a:r>
            <a:r>
              <a:rPr lang="zh-CN" altLang="en-US" b="1" dirty="0">
                <a:solidFill>
                  <a:schemeClr val="bg2">
                    <a:lumMod val="50000"/>
                  </a:schemeClr>
                </a:solidFill>
                <a:latin typeface="宋体" pitchFamily="2" charset="-122"/>
                <a:ea typeface="宋体" pitchFamily="2" charset="-122"/>
              </a:rPr>
              <a:t>请在提示语结束并听到“嘟”的一声后，用正常说话的音量朗读主屏中的个人测试信息。</a:t>
            </a:r>
          </a:p>
          <a:p>
            <a:pPr>
              <a:lnSpc>
                <a:spcPct val="150000"/>
              </a:lnSpc>
              <a:buFont typeface="Wingdings" pitchFamily="2" charset="2"/>
              <a:buNone/>
            </a:pPr>
            <a:r>
              <a:rPr lang="zh-CN" altLang="en-US" b="1" dirty="0">
                <a:solidFill>
                  <a:schemeClr val="bg2">
                    <a:lumMod val="50000"/>
                  </a:schemeClr>
                </a:solidFill>
                <a:latin typeface="宋体" pitchFamily="2" charset="-122"/>
                <a:ea typeface="宋体" pitchFamily="2" charset="-122"/>
              </a:rPr>
              <a:t>      </a:t>
            </a:r>
            <a:r>
              <a:rPr lang="en-US" altLang="zh-CN" b="1" dirty="0">
                <a:solidFill>
                  <a:schemeClr val="bg2">
                    <a:lumMod val="50000"/>
                  </a:schemeClr>
                </a:solidFill>
                <a:latin typeface="宋体" pitchFamily="2" charset="-122"/>
                <a:ea typeface="宋体" pitchFamily="2" charset="-122"/>
              </a:rPr>
              <a:t>2.</a:t>
            </a:r>
            <a:r>
              <a:rPr lang="zh-CN" altLang="en-US" b="1" dirty="0">
                <a:solidFill>
                  <a:schemeClr val="bg2">
                    <a:lumMod val="50000"/>
                  </a:schemeClr>
                </a:solidFill>
                <a:latin typeface="宋体" pitchFamily="2" charset="-122"/>
                <a:ea typeface="宋体" pitchFamily="2" charset="-122"/>
              </a:rPr>
              <a:t>本系统会自动调节，以适应您的音量，您不用作任何操作。</a:t>
            </a:r>
          </a:p>
          <a:p>
            <a:pPr>
              <a:buFont typeface="Wingdings" pitchFamily="2" charset="2"/>
              <a:buNone/>
            </a:pPr>
            <a:endParaRPr kumimoji="1" lang="en-US" altLang="zh-CN" b="1"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9" name="Picture 3" descr="05试音中"/>
          <p:cNvPicPr>
            <a:picLocks noGrp="1" noChangeAspect="1" noChangeArrowheads="1"/>
          </p:cNvPicPr>
          <p:nvPr>
            <p:ph sz="quarter" idx="1"/>
          </p:nvPr>
        </p:nvPicPr>
        <p:blipFill>
          <a:blip r:embed="rId2" cstate="print"/>
          <a:stretch>
            <a:fillRect/>
          </a:stretch>
        </p:blipFill>
        <p:spPr>
          <a:xfrm>
            <a:off x="0" y="0"/>
            <a:ext cx="9144000" cy="6858000"/>
          </a:xfrm>
          <a:noFill/>
          <a:ln/>
        </p:spPr>
      </p:pic>
      <p:sp>
        <p:nvSpPr>
          <p:cNvPr id="4" name="标题 3"/>
          <p:cNvSpPr>
            <a:spLocks noGrp="1"/>
          </p:cNvSpPr>
          <p:nvPr>
            <p:ph type="title"/>
          </p:nvPr>
        </p:nvSpPr>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sz="quarter" idx="1"/>
          </p:nvPr>
        </p:nvSpPr>
        <p:spPr>
          <a:xfrm>
            <a:off x="685800" y="1798637"/>
            <a:ext cx="8229600" cy="4525963"/>
          </a:xfrm>
        </p:spPr>
        <p:txBody>
          <a:bodyPr/>
          <a:lstStyle/>
          <a:p>
            <a:pPr>
              <a:lnSpc>
                <a:spcPct val="200000"/>
              </a:lnSpc>
              <a:buFont typeface="Wingdings" pitchFamily="2" charset="2"/>
              <a:buNone/>
            </a:pPr>
            <a:r>
              <a:rPr lang="zh-CN" altLang="en-US" b="1" dirty="0" smtClean="0">
                <a:solidFill>
                  <a:schemeClr val="bg2">
                    <a:lumMod val="50000"/>
                  </a:schemeClr>
                </a:solidFill>
                <a:latin typeface="宋体" pitchFamily="2" charset="-122"/>
                <a:ea typeface="宋体" pitchFamily="2" charset="-122"/>
              </a:rPr>
              <a:t>试音结束后</a:t>
            </a:r>
            <a:r>
              <a:rPr lang="zh-CN" altLang="en-US" b="1" dirty="0">
                <a:solidFill>
                  <a:schemeClr val="bg2">
                    <a:lumMod val="50000"/>
                  </a:schemeClr>
                </a:solidFill>
                <a:latin typeface="宋体" pitchFamily="2" charset="-122"/>
                <a:ea typeface="宋体" pitchFamily="2" charset="-122"/>
              </a:rPr>
              <a:t>，</a:t>
            </a:r>
            <a:r>
              <a:rPr kumimoji="1" lang="zh-CN" altLang="en-US" b="1" dirty="0">
                <a:solidFill>
                  <a:schemeClr val="bg2">
                    <a:lumMod val="50000"/>
                  </a:schemeClr>
                </a:solidFill>
                <a:latin typeface="宋体" pitchFamily="2" charset="-122"/>
                <a:ea typeface="宋体" pitchFamily="2" charset="-122"/>
              </a:rPr>
              <a:t>系统会弹出</a:t>
            </a:r>
            <a:r>
              <a:rPr kumimoji="1" lang="zh-CN" altLang="en-US" b="1" dirty="0">
                <a:solidFill>
                  <a:schemeClr val="accent1">
                    <a:lumMod val="50000"/>
                  </a:schemeClr>
                </a:solidFill>
                <a:latin typeface="宋体" pitchFamily="2" charset="-122"/>
                <a:ea typeface="宋体" pitchFamily="2" charset="-122"/>
              </a:rPr>
              <a:t>“等待考试指令”</a:t>
            </a:r>
            <a:r>
              <a:rPr kumimoji="1" lang="zh-CN" altLang="en-US" b="1" dirty="0">
                <a:solidFill>
                  <a:schemeClr val="bg2">
                    <a:lumMod val="50000"/>
                  </a:schemeClr>
                </a:solidFill>
                <a:latin typeface="宋体" pitchFamily="2" charset="-122"/>
                <a:ea typeface="宋体" pitchFamily="2" charset="-122"/>
              </a:rPr>
              <a:t>字样。</a:t>
            </a:r>
          </a:p>
          <a:p>
            <a:pPr>
              <a:lnSpc>
                <a:spcPct val="200000"/>
              </a:lnSpc>
              <a:buFont typeface="Wingdings" pitchFamily="2" charset="2"/>
              <a:buNone/>
            </a:pPr>
            <a:r>
              <a:rPr kumimoji="1" lang="zh-CN" altLang="en-US" b="1" dirty="0" smtClean="0">
                <a:solidFill>
                  <a:schemeClr val="bg2">
                    <a:lumMod val="50000"/>
                  </a:schemeClr>
                </a:solidFill>
                <a:latin typeface="宋体" pitchFamily="2" charset="-122"/>
                <a:ea typeface="宋体" pitchFamily="2" charset="-122"/>
              </a:rPr>
              <a:t>此时</a:t>
            </a:r>
            <a:r>
              <a:rPr kumimoji="1" lang="zh-CN" altLang="en-US" b="1" dirty="0">
                <a:solidFill>
                  <a:schemeClr val="bg2">
                    <a:lumMod val="50000"/>
                  </a:schemeClr>
                </a:solidFill>
                <a:latin typeface="宋体" pitchFamily="2" charset="-122"/>
                <a:ea typeface="宋体" pitchFamily="2" charset="-122"/>
              </a:rPr>
              <a:t>，请您稍加等待。</a:t>
            </a:r>
          </a:p>
        </p:txBody>
      </p:sp>
      <p:sp>
        <p:nvSpPr>
          <p:cNvPr id="3" name="Rectangle 2"/>
          <p:cNvSpPr>
            <a:spLocks noGrp="1" noChangeArrowheads="1"/>
          </p:cNvSpPr>
          <p:nvPr>
            <p:ph type="title"/>
          </p:nvPr>
        </p:nvSpPr>
        <p:spPr>
          <a:xfrm>
            <a:off x="301752" y="228600"/>
            <a:ext cx="8534400" cy="758952"/>
          </a:xfrm>
        </p:spPr>
        <p:txBody>
          <a:bodyPr/>
          <a:lstStyle/>
          <a:p>
            <a:r>
              <a:rPr lang="zh-CN" altLang="en-US" b="1" dirty="0" smtClean="0">
                <a:solidFill>
                  <a:schemeClr val="bg2">
                    <a:lumMod val="50000"/>
                  </a:schemeClr>
                </a:solidFill>
                <a:latin typeface="华文新魏" pitchFamily="2" charset="-122"/>
                <a:ea typeface="华文新魏" pitchFamily="2" charset="-122"/>
              </a:rPr>
              <a:t>等待考试指令</a:t>
            </a:r>
            <a:endParaRPr lang="zh-CN" altLang="en-US" b="1" dirty="0">
              <a:solidFill>
                <a:schemeClr val="bg2">
                  <a:lumMod val="50000"/>
                </a:schemeClr>
              </a:solidFill>
              <a:latin typeface="华文新魏" pitchFamily="2" charset="-122"/>
              <a:ea typeface="华文新魏" pitchFamily="2" charset="-122"/>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sz="quarter" idx="1"/>
          </p:nvPr>
        </p:nvSpPr>
        <p:spPr>
          <a:xfrm flipH="1">
            <a:off x="2195513" y="3000375"/>
            <a:ext cx="73025" cy="71438"/>
          </a:xfrm>
        </p:spPr>
        <p:txBody>
          <a:bodyPr>
            <a:normAutofit fontScale="25000" lnSpcReduction="20000"/>
          </a:bodyPr>
          <a:lstStyle/>
          <a:p>
            <a:pPr>
              <a:lnSpc>
                <a:spcPct val="80000"/>
              </a:lnSpc>
              <a:buFont typeface="Wingdings" pitchFamily="2" charset="2"/>
              <a:buNone/>
            </a:pPr>
            <a:endParaRPr lang="zh-CN" altLang="zh-CN" sz="800"/>
          </a:p>
        </p:txBody>
      </p:sp>
      <p:pic>
        <p:nvPicPr>
          <p:cNvPr id="221188" name="Picture 4" descr="考生试音成功"/>
          <p:cNvPicPr>
            <a:picLocks noChangeAspect="1" noChangeArrowheads="1"/>
          </p:cNvPicPr>
          <p:nvPr/>
        </p:nvPicPr>
        <p:blipFill>
          <a:blip r:embed="rId2" cstate="print"/>
          <a:srcRect/>
          <a:stretch>
            <a:fillRect/>
          </a:stretch>
        </p:blipFill>
        <p:spPr bwMode="auto">
          <a:xfrm>
            <a:off x="0" y="0"/>
            <a:ext cx="9212866" cy="6858000"/>
          </a:xfrm>
          <a:prstGeom prst="rect">
            <a:avLst/>
          </a:prstGeom>
          <a:noFill/>
        </p:spPr>
      </p:pic>
      <p:sp>
        <p:nvSpPr>
          <p:cNvPr id="5" name="标题 4"/>
          <p:cNvSpPr>
            <a:spLocks noGrp="1"/>
          </p:cNvSpPr>
          <p:nvPr>
            <p:ph type="title"/>
          </p:nvPr>
        </p:nvSpPr>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zh-CN" altLang="en-US" b="1" dirty="0">
                <a:solidFill>
                  <a:schemeClr val="bg2">
                    <a:lumMod val="50000"/>
                  </a:schemeClr>
                </a:solidFill>
                <a:latin typeface="华文新魏" pitchFamily="2" charset="-122"/>
                <a:ea typeface="华文新魏" pitchFamily="2" charset="-122"/>
              </a:rPr>
              <a:t>评价体系</a:t>
            </a:r>
          </a:p>
        </p:txBody>
      </p:sp>
      <p:sp>
        <p:nvSpPr>
          <p:cNvPr id="140291" name="Rectangle 3"/>
          <p:cNvSpPr>
            <a:spLocks noGrp="1" noChangeArrowheads="1"/>
          </p:cNvSpPr>
          <p:nvPr>
            <p:ph sz="quarter" idx="1"/>
          </p:nvPr>
        </p:nvSpPr>
        <p:spPr>
          <a:xfrm>
            <a:off x="563880" y="1752600"/>
            <a:ext cx="8503920" cy="4572000"/>
          </a:xfrm>
        </p:spPr>
        <p:txBody>
          <a:bodyPr>
            <a:normAutofit/>
          </a:bodyPr>
          <a:lstStyle/>
          <a:p>
            <a:pPr>
              <a:lnSpc>
                <a:spcPct val="90000"/>
              </a:lnSpc>
            </a:pPr>
            <a:r>
              <a:rPr lang="zh-CN" altLang="en-US" sz="3000" b="1" dirty="0" smtClean="0">
                <a:solidFill>
                  <a:schemeClr val="bg2">
                    <a:lumMod val="50000"/>
                  </a:schemeClr>
                </a:solidFill>
                <a:latin typeface="宋体" pitchFamily="2" charset="-122"/>
                <a:ea typeface="宋体" pitchFamily="2" charset="-122"/>
              </a:rPr>
              <a:t>一级甲等　 ≥９７分</a:t>
            </a:r>
          </a:p>
          <a:p>
            <a:pPr>
              <a:lnSpc>
                <a:spcPct val="90000"/>
              </a:lnSpc>
            </a:pPr>
            <a:r>
              <a:rPr lang="zh-CN" altLang="en-US" sz="3000" b="1" dirty="0" smtClean="0">
                <a:solidFill>
                  <a:schemeClr val="bg2">
                    <a:lumMod val="50000"/>
                  </a:schemeClr>
                </a:solidFill>
                <a:latin typeface="宋体" pitchFamily="2" charset="-122"/>
                <a:ea typeface="宋体" pitchFamily="2" charset="-122"/>
              </a:rPr>
              <a:t>一级</a:t>
            </a:r>
            <a:r>
              <a:rPr lang="zh-CN" altLang="en-US" sz="3000" b="1" dirty="0">
                <a:solidFill>
                  <a:schemeClr val="bg2">
                    <a:lumMod val="50000"/>
                  </a:schemeClr>
                </a:solidFill>
                <a:latin typeface="宋体" pitchFamily="2" charset="-122"/>
                <a:ea typeface="宋体" pitchFamily="2" charset="-122"/>
              </a:rPr>
              <a:t>乙等　 ９７分</a:t>
            </a:r>
            <a:r>
              <a:rPr lang="en-US" altLang="zh-CN" sz="3000" b="1" dirty="0">
                <a:solidFill>
                  <a:schemeClr val="bg2">
                    <a:lumMod val="50000"/>
                  </a:schemeClr>
                </a:solidFill>
                <a:latin typeface="宋体" pitchFamily="2" charset="-122"/>
                <a:ea typeface="宋体" pitchFamily="2" charset="-122"/>
              </a:rPr>
              <a:t>——</a:t>
            </a:r>
            <a:r>
              <a:rPr lang="zh-CN" altLang="en-US" sz="3000" b="1" dirty="0">
                <a:solidFill>
                  <a:schemeClr val="bg2">
                    <a:lumMod val="50000"/>
                  </a:schemeClr>
                </a:solidFill>
                <a:latin typeface="宋体" pitchFamily="2" charset="-122"/>
                <a:ea typeface="宋体" pitchFamily="2" charset="-122"/>
              </a:rPr>
              <a:t>９２分</a:t>
            </a:r>
          </a:p>
          <a:p>
            <a:pPr>
              <a:lnSpc>
                <a:spcPct val="90000"/>
              </a:lnSpc>
            </a:pPr>
            <a:r>
              <a:rPr lang="zh-CN" altLang="en-US" sz="3000" b="1" dirty="0">
                <a:solidFill>
                  <a:schemeClr val="bg2">
                    <a:lumMod val="50000"/>
                  </a:schemeClr>
                </a:solidFill>
                <a:latin typeface="宋体" pitchFamily="2" charset="-122"/>
                <a:ea typeface="宋体" pitchFamily="2" charset="-122"/>
              </a:rPr>
              <a:t>二级甲等　 ９２分</a:t>
            </a:r>
            <a:r>
              <a:rPr lang="en-US" altLang="zh-CN" sz="3000" b="1" dirty="0">
                <a:solidFill>
                  <a:schemeClr val="bg2">
                    <a:lumMod val="50000"/>
                  </a:schemeClr>
                </a:solidFill>
                <a:latin typeface="宋体" pitchFamily="2" charset="-122"/>
                <a:ea typeface="宋体" pitchFamily="2" charset="-122"/>
              </a:rPr>
              <a:t>——</a:t>
            </a:r>
            <a:r>
              <a:rPr lang="zh-CN" altLang="en-US" sz="3000" b="1" dirty="0">
                <a:solidFill>
                  <a:schemeClr val="bg2">
                    <a:lumMod val="50000"/>
                  </a:schemeClr>
                </a:solidFill>
                <a:latin typeface="宋体" pitchFamily="2" charset="-122"/>
                <a:ea typeface="宋体" pitchFamily="2" charset="-122"/>
              </a:rPr>
              <a:t>８７分</a:t>
            </a:r>
          </a:p>
          <a:p>
            <a:pPr>
              <a:lnSpc>
                <a:spcPct val="90000"/>
              </a:lnSpc>
            </a:pPr>
            <a:r>
              <a:rPr lang="zh-CN" altLang="en-US" sz="3000" b="1" dirty="0">
                <a:solidFill>
                  <a:schemeClr val="bg2">
                    <a:lumMod val="50000"/>
                  </a:schemeClr>
                </a:solidFill>
                <a:latin typeface="宋体" pitchFamily="2" charset="-122"/>
                <a:ea typeface="宋体" pitchFamily="2" charset="-122"/>
              </a:rPr>
              <a:t>二级乙等　 ８７分</a:t>
            </a:r>
            <a:r>
              <a:rPr lang="en-US" altLang="zh-CN" sz="3000" b="1" dirty="0">
                <a:solidFill>
                  <a:schemeClr val="bg2">
                    <a:lumMod val="50000"/>
                  </a:schemeClr>
                </a:solidFill>
                <a:latin typeface="宋体" pitchFamily="2" charset="-122"/>
                <a:ea typeface="宋体" pitchFamily="2" charset="-122"/>
              </a:rPr>
              <a:t>——</a:t>
            </a:r>
            <a:r>
              <a:rPr lang="zh-CN" altLang="en-US" sz="3000" b="1" dirty="0">
                <a:solidFill>
                  <a:schemeClr val="bg2">
                    <a:lumMod val="50000"/>
                  </a:schemeClr>
                </a:solidFill>
                <a:latin typeface="宋体" pitchFamily="2" charset="-122"/>
                <a:ea typeface="宋体" pitchFamily="2" charset="-122"/>
              </a:rPr>
              <a:t>８０分</a:t>
            </a:r>
          </a:p>
          <a:p>
            <a:pPr>
              <a:lnSpc>
                <a:spcPct val="90000"/>
              </a:lnSpc>
            </a:pPr>
            <a:r>
              <a:rPr lang="zh-CN" altLang="en-US" sz="3000" b="1" dirty="0">
                <a:solidFill>
                  <a:schemeClr val="bg2">
                    <a:lumMod val="50000"/>
                  </a:schemeClr>
                </a:solidFill>
                <a:latin typeface="宋体" pitchFamily="2" charset="-122"/>
                <a:ea typeface="宋体" pitchFamily="2" charset="-122"/>
              </a:rPr>
              <a:t>三级甲等　 ８０分</a:t>
            </a:r>
            <a:r>
              <a:rPr lang="en-US" altLang="zh-CN" sz="3000" b="1" dirty="0">
                <a:solidFill>
                  <a:schemeClr val="bg2">
                    <a:lumMod val="50000"/>
                  </a:schemeClr>
                </a:solidFill>
                <a:latin typeface="宋体" pitchFamily="2" charset="-122"/>
                <a:ea typeface="宋体" pitchFamily="2" charset="-122"/>
              </a:rPr>
              <a:t>——</a:t>
            </a:r>
            <a:r>
              <a:rPr lang="zh-CN" altLang="en-US" sz="3000" b="1" dirty="0">
                <a:solidFill>
                  <a:schemeClr val="bg2">
                    <a:lumMod val="50000"/>
                  </a:schemeClr>
                </a:solidFill>
                <a:latin typeface="宋体" pitchFamily="2" charset="-122"/>
                <a:ea typeface="宋体" pitchFamily="2" charset="-122"/>
              </a:rPr>
              <a:t>７０分</a:t>
            </a:r>
          </a:p>
          <a:p>
            <a:pPr>
              <a:lnSpc>
                <a:spcPct val="90000"/>
              </a:lnSpc>
            </a:pPr>
            <a:r>
              <a:rPr lang="zh-CN" altLang="en-US" sz="3000" b="1" dirty="0">
                <a:solidFill>
                  <a:schemeClr val="bg2">
                    <a:lumMod val="50000"/>
                  </a:schemeClr>
                </a:solidFill>
                <a:latin typeface="宋体" pitchFamily="2" charset="-122"/>
                <a:ea typeface="宋体" pitchFamily="2" charset="-122"/>
              </a:rPr>
              <a:t>三级乙等   </a:t>
            </a:r>
            <a:r>
              <a:rPr lang="zh-CN" altLang="en-US" sz="3000" b="1" dirty="0" smtClean="0">
                <a:solidFill>
                  <a:schemeClr val="bg2">
                    <a:lumMod val="50000"/>
                  </a:schemeClr>
                </a:solidFill>
                <a:latin typeface="宋体" pitchFamily="2" charset="-122"/>
                <a:ea typeface="宋体" pitchFamily="2" charset="-122"/>
              </a:rPr>
              <a:t>７０</a:t>
            </a:r>
            <a:r>
              <a:rPr lang="zh-CN" altLang="en-US" sz="3000" b="1" dirty="0">
                <a:solidFill>
                  <a:schemeClr val="bg2">
                    <a:lumMod val="50000"/>
                  </a:schemeClr>
                </a:solidFill>
                <a:latin typeface="宋体" pitchFamily="2" charset="-122"/>
                <a:ea typeface="宋体" pitchFamily="2" charset="-122"/>
              </a:rPr>
              <a:t>分</a:t>
            </a:r>
            <a:r>
              <a:rPr lang="en-US" altLang="zh-CN" sz="3000" b="1" dirty="0">
                <a:solidFill>
                  <a:schemeClr val="bg2">
                    <a:lumMod val="50000"/>
                  </a:schemeClr>
                </a:solidFill>
                <a:latin typeface="宋体" pitchFamily="2" charset="-122"/>
                <a:ea typeface="宋体" pitchFamily="2" charset="-122"/>
              </a:rPr>
              <a:t>——</a:t>
            </a:r>
            <a:r>
              <a:rPr lang="zh-CN" altLang="en-US" sz="3000" b="1" dirty="0">
                <a:solidFill>
                  <a:schemeClr val="bg2">
                    <a:lumMod val="50000"/>
                  </a:schemeClr>
                </a:solidFill>
                <a:latin typeface="宋体" pitchFamily="2" charset="-122"/>
                <a:ea typeface="宋体" pitchFamily="2" charset="-122"/>
              </a:rPr>
              <a:t>６０分</a:t>
            </a:r>
          </a:p>
          <a:p>
            <a:pPr>
              <a:lnSpc>
                <a:spcPct val="90000"/>
              </a:lnSpc>
              <a:buFont typeface="Wingdings" pitchFamily="2" charset="2"/>
              <a:buNone/>
            </a:pPr>
            <a:endParaRPr lang="zh-CN" altLang="en-US" sz="3000" b="1" dirty="0">
              <a:solidFill>
                <a:schemeClr val="bg2">
                  <a:lumMod val="50000"/>
                </a:schemeClr>
              </a:solidFill>
              <a:ea typeface="黑体" pitchFamily="49" charset="-122"/>
            </a:endParaRPr>
          </a:p>
          <a:p>
            <a:pPr>
              <a:lnSpc>
                <a:spcPct val="90000"/>
              </a:lnSpc>
              <a:buFont typeface="Wingdings" pitchFamily="2" charset="2"/>
              <a:buNone/>
            </a:pPr>
            <a:r>
              <a:rPr lang="zh-CN" altLang="en-US" sz="3000" b="1" dirty="0">
                <a:solidFill>
                  <a:schemeClr val="bg2">
                    <a:lumMod val="50000"/>
                  </a:schemeClr>
                </a:solidFill>
                <a:ea typeface="黑体" pitchFamily="49" charset="-122"/>
              </a:rPr>
              <a:t>★如果某一项的扣分超过规定标准，则降一级</a:t>
            </a:r>
          </a:p>
          <a:p>
            <a:pPr>
              <a:lnSpc>
                <a:spcPct val="90000"/>
              </a:lnSpc>
            </a:pPr>
            <a:endParaRPr lang="en-US" altLang="zh-CN" sz="3000" b="1" dirty="0">
              <a:solidFill>
                <a:schemeClr val="bg2">
                  <a:lumMod val="50000"/>
                </a:schemeClr>
              </a:solidFill>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sz="quarter" idx="1"/>
          </p:nvPr>
        </p:nvSpPr>
        <p:spPr>
          <a:xfrm>
            <a:off x="304800" y="1524000"/>
            <a:ext cx="8534400" cy="5029200"/>
          </a:xfrm>
        </p:spPr>
        <p:txBody>
          <a:bodyPr>
            <a:normAutofit fontScale="85000" lnSpcReduction="20000"/>
          </a:bodyPr>
          <a:lstStyle/>
          <a:p>
            <a:pPr algn="just">
              <a:lnSpc>
                <a:spcPct val="110000"/>
              </a:lnSpc>
              <a:spcAft>
                <a:spcPts val="1200"/>
              </a:spcAft>
              <a:buFont typeface="Wingdings" pitchFamily="2" charset="2"/>
              <a:buNone/>
            </a:pPr>
            <a:r>
              <a:rPr lang="en-US" altLang="zh-CN" b="1" dirty="0" smtClean="0">
                <a:solidFill>
                  <a:schemeClr val="bg2">
                    <a:lumMod val="50000"/>
                  </a:schemeClr>
                </a:solidFill>
                <a:latin typeface="宋体" pitchFamily="2" charset="-122"/>
                <a:ea typeface="宋体" pitchFamily="2" charset="-122"/>
              </a:rPr>
              <a:t>1.</a:t>
            </a:r>
            <a:r>
              <a:rPr lang="zh-CN" altLang="en-US" b="1" dirty="0" smtClean="0">
                <a:solidFill>
                  <a:schemeClr val="bg2">
                    <a:lumMod val="50000"/>
                  </a:schemeClr>
                </a:solidFill>
                <a:latin typeface="宋体" pitchFamily="2" charset="-122"/>
                <a:ea typeface="宋体" pitchFamily="2" charset="-122"/>
              </a:rPr>
              <a:t>普通话</a:t>
            </a:r>
            <a:r>
              <a:rPr lang="zh-CN" altLang="en-US" b="1" dirty="0">
                <a:solidFill>
                  <a:schemeClr val="bg2">
                    <a:lumMod val="50000"/>
                  </a:schemeClr>
                </a:solidFill>
                <a:latin typeface="宋体" pitchFamily="2" charset="-122"/>
                <a:ea typeface="宋体" pitchFamily="2" charset="-122"/>
              </a:rPr>
              <a:t>水平测试共有</a:t>
            </a:r>
            <a:r>
              <a:rPr lang="en-US" altLang="zh-CN" b="1" dirty="0">
                <a:solidFill>
                  <a:schemeClr val="bg2">
                    <a:lumMod val="50000"/>
                  </a:schemeClr>
                </a:solidFill>
                <a:latin typeface="宋体" pitchFamily="2" charset="-122"/>
                <a:ea typeface="宋体" pitchFamily="2" charset="-122"/>
              </a:rPr>
              <a:t>4</a:t>
            </a:r>
            <a:r>
              <a:rPr lang="zh-CN" altLang="en-US" b="1" dirty="0">
                <a:solidFill>
                  <a:schemeClr val="bg2">
                    <a:lumMod val="50000"/>
                  </a:schemeClr>
                </a:solidFill>
                <a:latin typeface="宋体" pitchFamily="2" charset="-122"/>
                <a:ea typeface="宋体" pitchFamily="2" charset="-122"/>
              </a:rPr>
              <a:t>项题目，系统会依次</a:t>
            </a:r>
            <a:r>
              <a:rPr lang="zh-CN" altLang="en-US" b="1" dirty="0" smtClean="0">
                <a:solidFill>
                  <a:schemeClr val="bg2">
                    <a:lumMod val="50000"/>
                  </a:schemeClr>
                </a:solidFill>
                <a:latin typeface="宋体" pitchFamily="2" charset="-122"/>
                <a:ea typeface="宋体" pitchFamily="2" charset="-122"/>
              </a:rPr>
              <a:t>显示各项</a:t>
            </a:r>
            <a:r>
              <a:rPr lang="zh-CN" altLang="en-US" b="1" dirty="0">
                <a:solidFill>
                  <a:schemeClr val="bg2">
                    <a:lumMod val="50000"/>
                  </a:schemeClr>
                </a:solidFill>
                <a:latin typeface="宋体" pitchFamily="2" charset="-122"/>
                <a:ea typeface="宋体" pitchFamily="2" charset="-122"/>
              </a:rPr>
              <a:t>内容，您只需根据屏幕显示的试题内容进行录音。</a:t>
            </a:r>
          </a:p>
          <a:p>
            <a:pPr algn="just">
              <a:lnSpc>
                <a:spcPct val="110000"/>
              </a:lnSpc>
              <a:spcAft>
                <a:spcPts val="1200"/>
              </a:spcAft>
              <a:buFont typeface="Wingdings" pitchFamily="2" charset="2"/>
              <a:buNone/>
            </a:pPr>
            <a:r>
              <a:rPr lang="en-US" altLang="zh-CN" b="1" dirty="0" smtClean="0">
                <a:solidFill>
                  <a:schemeClr val="bg2">
                    <a:lumMod val="50000"/>
                  </a:schemeClr>
                </a:solidFill>
                <a:latin typeface="宋体" pitchFamily="2" charset="-122"/>
                <a:ea typeface="宋体" pitchFamily="2" charset="-122"/>
              </a:rPr>
              <a:t>2.</a:t>
            </a:r>
            <a:r>
              <a:rPr lang="zh-CN" altLang="en-US" b="1" dirty="0" smtClean="0">
                <a:solidFill>
                  <a:schemeClr val="bg2">
                    <a:lumMod val="50000"/>
                  </a:schemeClr>
                </a:solidFill>
                <a:latin typeface="宋体" pitchFamily="2" charset="-122"/>
                <a:ea typeface="宋体" pitchFamily="2" charset="-122"/>
              </a:rPr>
              <a:t>每</a:t>
            </a:r>
            <a:r>
              <a:rPr lang="zh-CN" altLang="en-US" b="1" dirty="0">
                <a:solidFill>
                  <a:schemeClr val="bg2">
                    <a:lumMod val="50000"/>
                  </a:schemeClr>
                </a:solidFill>
                <a:latin typeface="宋体" pitchFamily="2" charset="-122"/>
                <a:ea typeface="宋体" pitchFamily="2" charset="-122"/>
              </a:rPr>
              <a:t>项试题前都有一段语音提示，请在提示语结束并听到“嘟”的一声后，再开始录音</a:t>
            </a:r>
            <a:r>
              <a:rPr lang="zh-CN" altLang="en-US" b="1" dirty="0" smtClean="0">
                <a:solidFill>
                  <a:schemeClr val="bg2">
                    <a:lumMod val="50000"/>
                  </a:schemeClr>
                </a:solidFill>
                <a:latin typeface="宋体" pitchFamily="2" charset="-122"/>
                <a:ea typeface="宋体" pitchFamily="2" charset="-122"/>
              </a:rPr>
              <a:t>。</a:t>
            </a:r>
            <a:endParaRPr lang="en-US" altLang="zh-CN" b="1" dirty="0" smtClean="0">
              <a:solidFill>
                <a:schemeClr val="bg2">
                  <a:lumMod val="50000"/>
                </a:schemeClr>
              </a:solidFill>
              <a:latin typeface="宋体" pitchFamily="2" charset="-122"/>
              <a:ea typeface="宋体" pitchFamily="2" charset="-122"/>
            </a:endParaRPr>
          </a:p>
          <a:p>
            <a:pPr algn="just">
              <a:lnSpc>
                <a:spcPct val="110000"/>
              </a:lnSpc>
              <a:spcAft>
                <a:spcPts val="1200"/>
              </a:spcAft>
              <a:buFont typeface="Wingdings" pitchFamily="2" charset="2"/>
              <a:buNone/>
            </a:pPr>
            <a:r>
              <a:rPr lang="en-US" altLang="zh-CN" b="1" dirty="0" smtClean="0">
                <a:solidFill>
                  <a:schemeClr val="bg2">
                    <a:lumMod val="50000"/>
                  </a:schemeClr>
                </a:solidFill>
                <a:latin typeface="宋体" pitchFamily="2" charset="-122"/>
                <a:ea typeface="宋体" pitchFamily="2" charset="-122"/>
              </a:rPr>
              <a:t>3.</a:t>
            </a:r>
            <a:r>
              <a:rPr lang="zh-CN" altLang="en-US" b="1" dirty="0" smtClean="0">
                <a:solidFill>
                  <a:schemeClr val="bg2">
                    <a:lumMod val="50000"/>
                  </a:schemeClr>
                </a:solidFill>
                <a:latin typeface="宋体" pitchFamily="2" charset="-122"/>
                <a:ea typeface="宋体" pitchFamily="2" charset="-122"/>
              </a:rPr>
              <a:t>录音过程中，应做到吐字清晰，语速适中，音量同试音时保持大体一致。</a:t>
            </a:r>
          </a:p>
          <a:p>
            <a:pPr algn="just">
              <a:lnSpc>
                <a:spcPct val="110000"/>
              </a:lnSpc>
              <a:spcAft>
                <a:spcPts val="1200"/>
              </a:spcAft>
              <a:buFont typeface="Wingdings" pitchFamily="2" charset="2"/>
              <a:buNone/>
            </a:pPr>
            <a:r>
              <a:rPr lang="en-US" altLang="zh-CN" b="1" dirty="0" smtClean="0">
                <a:solidFill>
                  <a:schemeClr val="bg2">
                    <a:lumMod val="50000"/>
                  </a:schemeClr>
                </a:solidFill>
                <a:latin typeface="宋体" pitchFamily="2" charset="-122"/>
                <a:ea typeface="宋体" pitchFamily="2" charset="-122"/>
              </a:rPr>
              <a:t>4.</a:t>
            </a:r>
            <a:r>
              <a:rPr lang="zh-CN" altLang="en-US" b="1" dirty="0" smtClean="0">
                <a:solidFill>
                  <a:schemeClr val="bg2">
                    <a:lumMod val="50000"/>
                  </a:schemeClr>
                </a:solidFill>
                <a:latin typeface="宋体" pitchFamily="2" charset="-122"/>
                <a:ea typeface="宋体" pitchFamily="2" charset="-122"/>
              </a:rPr>
              <a:t>录音过程中，请注意主屏下方的时间提示，确保在规定的时间内完成每项考试。</a:t>
            </a:r>
            <a:endParaRPr lang="en-US" altLang="zh-CN" b="1" dirty="0" smtClean="0">
              <a:solidFill>
                <a:schemeClr val="bg2">
                  <a:lumMod val="50000"/>
                </a:schemeClr>
              </a:solidFill>
              <a:latin typeface="宋体" pitchFamily="2" charset="-122"/>
              <a:ea typeface="宋体" pitchFamily="2" charset="-122"/>
            </a:endParaRPr>
          </a:p>
          <a:p>
            <a:pPr algn="just">
              <a:lnSpc>
                <a:spcPct val="110000"/>
              </a:lnSpc>
              <a:spcAft>
                <a:spcPts val="1200"/>
              </a:spcAft>
              <a:buFont typeface="Wingdings" pitchFamily="2" charset="2"/>
              <a:buNone/>
            </a:pPr>
            <a:r>
              <a:rPr lang="en-US" altLang="zh-CN" b="1" dirty="0" smtClean="0">
                <a:solidFill>
                  <a:schemeClr val="bg2">
                    <a:lumMod val="50000"/>
                  </a:schemeClr>
                </a:solidFill>
                <a:latin typeface="宋体" pitchFamily="2" charset="-122"/>
                <a:ea typeface="宋体" pitchFamily="2" charset="-122"/>
              </a:rPr>
              <a:t>5.</a:t>
            </a:r>
            <a:r>
              <a:rPr lang="zh-CN" altLang="en-US" b="1" dirty="0" smtClean="0">
                <a:solidFill>
                  <a:schemeClr val="bg2">
                    <a:lumMod val="50000"/>
                  </a:schemeClr>
                </a:solidFill>
                <a:latin typeface="宋体" pitchFamily="2" charset="-122"/>
                <a:ea typeface="宋体" pitchFamily="2" charset="-122"/>
              </a:rPr>
              <a:t>规定时间结束，系统会自动进入下一项试题。</a:t>
            </a:r>
          </a:p>
          <a:p>
            <a:pPr algn="just">
              <a:lnSpc>
                <a:spcPct val="110000"/>
              </a:lnSpc>
              <a:spcAft>
                <a:spcPts val="1200"/>
              </a:spcAft>
              <a:buFont typeface="Wingdings" pitchFamily="2" charset="2"/>
              <a:buNone/>
            </a:pPr>
            <a:r>
              <a:rPr lang="en-US" altLang="zh-CN" b="1" dirty="0" smtClean="0">
                <a:solidFill>
                  <a:schemeClr val="bg2">
                    <a:lumMod val="50000"/>
                  </a:schemeClr>
                </a:solidFill>
                <a:latin typeface="宋体" pitchFamily="2" charset="-122"/>
                <a:ea typeface="宋体" pitchFamily="2" charset="-122"/>
              </a:rPr>
              <a:t>6.</a:t>
            </a:r>
            <a:r>
              <a:rPr lang="zh-CN" altLang="en-US" b="1" dirty="0" smtClean="0">
                <a:solidFill>
                  <a:schemeClr val="bg2">
                    <a:lumMod val="50000"/>
                  </a:schemeClr>
                </a:solidFill>
                <a:latin typeface="宋体" pitchFamily="2" charset="-122"/>
                <a:ea typeface="宋体" pitchFamily="2" charset="-122"/>
              </a:rPr>
              <a:t>如某项试题时间有余，单击屏幕右下角的“下一题”按钮，可进入下一项试题。</a:t>
            </a:r>
            <a:endParaRPr lang="zh-CN" altLang="en-US" b="1" dirty="0">
              <a:solidFill>
                <a:schemeClr val="bg2">
                  <a:lumMod val="50000"/>
                </a:schemeClr>
              </a:solidFill>
              <a:latin typeface="宋体" pitchFamily="2" charset="-122"/>
              <a:ea typeface="宋体" pitchFamily="2" charset="-122"/>
            </a:endParaRPr>
          </a:p>
        </p:txBody>
      </p:sp>
      <p:sp>
        <p:nvSpPr>
          <p:cNvPr id="5" name="Rectangle 2"/>
          <p:cNvSpPr txBox="1">
            <a:spLocks noChangeArrowheads="1"/>
          </p:cNvSpPr>
          <p:nvPr/>
        </p:nvSpPr>
        <p:spPr>
          <a:xfrm>
            <a:off x="152400" y="304800"/>
            <a:ext cx="8836152"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300" b="1" i="0" u="none" strike="noStrike" kern="1200" cap="none" spc="0" normalizeH="0" baseline="0" noProof="0" dirty="0" smtClean="0">
                <a:ln>
                  <a:noFill/>
                </a:ln>
                <a:solidFill>
                  <a:schemeClr val="bg2">
                    <a:lumMod val="50000"/>
                  </a:schemeClr>
                </a:solidFill>
                <a:effectLst/>
                <a:uLnTx/>
                <a:uFillTx/>
                <a:latin typeface="华文新魏" pitchFamily="2" charset="-122"/>
                <a:ea typeface="华文新魏" pitchFamily="2" charset="-122"/>
                <a:cs typeface="+mj-cs"/>
              </a:rPr>
              <a:t>四、考试</a:t>
            </a:r>
            <a:endParaRPr kumimoji="0" lang="zh-CN" altLang="en-US" sz="3300" b="1" i="0" u="none" strike="noStrike" kern="1200" cap="none" spc="0" normalizeH="0" baseline="0" noProof="0" dirty="0">
              <a:ln>
                <a:noFill/>
              </a:ln>
              <a:solidFill>
                <a:schemeClr val="bg2">
                  <a:lumMod val="50000"/>
                </a:schemeClr>
              </a:solidFill>
              <a:effectLst/>
              <a:uLnTx/>
              <a:uFillTx/>
              <a:latin typeface="华文新魏" pitchFamily="2" charset="-122"/>
              <a:ea typeface="华文新魏" pitchFamily="2" charset="-122"/>
              <a:cs typeface="+mj-cs"/>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52400" y="457200"/>
            <a:ext cx="8839200" cy="682625"/>
          </a:xfrm>
        </p:spPr>
        <p:txBody>
          <a:bodyPr>
            <a:normAutofit/>
          </a:bodyPr>
          <a:lstStyle/>
          <a:p>
            <a:r>
              <a:rPr lang="zh-CN" altLang="en-US" b="1" dirty="0">
                <a:solidFill>
                  <a:schemeClr val="bg2">
                    <a:lumMod val="50000"/>
                  </a:schemeClr>
                </a:solidFill>
                <a:latin typeface="华文新魏" pitchFamily="2" charset="-122"/>
                <a:ea typeface="华文新魏" pitchFamily="2" charset="-122"/>
              </a:rPr>
              <a:t>第一项  读单音节字词</a:t>
            </a:r>
            <a:endParaRPr lang="zh-CN" altLang="en-US" dirty="0">
              <a:solidFill>
                <a:schemeClr val="bg2">
                  <a:lumMod val="50000"/>
                </a:schemeClr>
              </a:solidFill>
              <a:latin typeface="华文新魏" pitchFamily="2" charset="-122"/>
              <a:ea typeface="华文新魏" pitchFamily="2" charset="-122"/>
            </a:endParaRPr>
          </a:p>
        </p:txBody>
      </p:sp>
      <p:sp>
        <p:nvSpPr>
          <p:cNvPr id="225283" name="Rectangle 3"/>
          <p:cNvSpPr>
            <a:spLocks noGrp="1" noChangeArrowheads="1"/>
          </p:cNvSpPr>
          <p:nvPr>
            <p:ph sz="quarter" idx="1"/>
          </p:nvPr>
        </p:nvSpPr>
        <p:spPr>
          <a:xfrm>
            <a:off x="685800" y="1981200"/>
            <a:ext cx="7924800" cy="3941762"/>
          </a:xfrm>
        </p:spPr>
        <p:txBody>
          <a:bodyPr/>
          <a:lstStyle/>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1.</a:t>
            </a:r>
            <a:r>
              <a:rPr lang="zh-CN" altLang="en-US" b="1" dirty="0" smtClean="0">
                <a:solidFill>
                  <a:schemeClr val="bg2">
                    <a:lumMod val="50000"/>
                  </a:schemeClr>
                </a:solidFill>
                <a:latin typeface="宋体" pitchFamily="2" charset="-122"/>
                <a:ea typeface="宋体" pitchFamily="2" charset="-122"/>
              </a:rPr>
              <a:t>请</a:t>
            </a:r>
            <a:r>
              <a:rPr lang="zh-CN" altLang="en-US" b="1" dirty="0">
                <a:solidFill>
                  <a:schemeClr val="bg2">
                    <a:lumMod val="50000"/>
                  </a:schemeClr>
                </a:solidFill>
                <a:latin typeface="宋体" pitchFamily="2" charset="-122"/>
                <a:ea typeface="宋体" pitchFamily="2" charset="-122"/>
              </a:rPr>
              <a:t>在提示语结束并听到“嘟”的一声后，再开始录音。</a:t>
            </a:r>
          </a:p>
          <a:p>
            <a:pPr algn="just">
              <a:buFont typeface="Wingdings" pitchFamily="2" charset="2"/>
              <a:buNone/>
            </a:pPr>
            <a:endParaRPr lang="zh-CN" altLang="en-US" b="1" dirty="0">
              <a:solidFill>
                <a:schemeClr val="bg2">
                  <a:lumMod val="50000"/>
                </a:schemeClr>
              </a:solidFill>
              <a:latin typeface="宋体" pitchFamily="2" charset="-122"/>
              <a:ea typeface="宋体" pitchFamily="2" charset="-122"/>
            </a:endParaRPr>
          </a:p>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2.</a:t>
            </a:r>
            <a:r>
              <a:rPr lang="zh-CN" altLang="en-US" b="1" dirty="0" smtClean="0">
                <a:solidFill>
                  <a:schemeClr val="bg2">
                    <a:lumMod val="50000"/>
                  </a:schemeClr>
                </a:solidFill>
                <a:latin typeface="宋体" pitchFamily="2" charset="-122"/>
                <a:ea typeface="宋体" pitchFamily="2" charset="-122"/>
              </a:rPr>
              <a:t>如</a:t>
            </a:r>
            <a:r>
              <a:rPr lang="zh-CN" altLang="en-US" b="1" dirty="0">
                <a:solidFill>
                  <a:schemeClr val="bg2">
                    <a:lumMod val="50000"/>
                  </a:schemeClr>
                </a:solidFill>
                <a:latin typeface="宋体" pitchFamily="2" charset="-122"/>
                <a:ea typeface="宋体" pitchFamily="2" charset="-122"/>
              </a:rPr>
              <a:t>该项试题时间有余，单击屏幕右下角的“下一题”按钮，可进入下一项试题。</a:t>
            </a:r>
          </a:p>
          <a:p>
            <a:pPr>
              <a:buFont typeface="Wingdings" pitchFamily="2" charset="2"/>
              <a:buNone/>
            </a:pPr>
            <a:endParaRPr lang="en-US" altLang="zh-CN" b="1"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endParaRPr lang="zh-CN" altLang="zh-CN"/>
          </a:p>
        </p:txBody>
      </p:sp>
      <p:pic>
        <p:nvPicPr>
          <p:cNvPr id="226307" name="Picture 3" descr="08正在考第一题"/>
          <p:cNvPicPr>
            <a:picLocks noGrp="1" noChangeAspect="1" noChangeArrowheads="1"/>
          </p:cNvPicPr>
          <p:nvPr>
            <p:ph sz="quarter" idx="1"/>
          </p:nvPr>
        </p:nvPicPr>
        <p:blipFill>
          <a:blip r:embed="rId2" cstate="print"/>
          <a:srcRect/>
          <a:stretch>
            <a:fillRect/>
          </a:stretch>
        </p:blipFill>
        <p:spPr>
          <a:xfrm>
            <a:off x="0" y="0"/>
            <a:ext cx="9144000" cy="6858000"/>
          </a:xfrm>
          <a:noFill/>
          <a:ln/>
        </p:spPr>
      </p:pic>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52400" y="381000"/>
            <a:ext cx="8839200" cy="644525"/>
          </a:xfrm>
        </p:spPr>
        <p:txBody>
          <a:bodyPr>
            <a:normAutofit/>
          </a:bodyPr>
          <a:lstStyle/>
          <a:p>
            <a:r>
              <a:rPr lang="zh-CN" altLang="en-US" b="1" dirty="0">
                <a:solidFill>
                  <a:schemeClr val="bg2">
                    <a:lumMod val="50000"/>
                  </a:schemeClr>
                </a:solidFill>
                <a:latin typeface="华文新魏" pitchFamily="2" charset="-122"/>
                <a:ea typeface="华文新魏" pitchFamily="2" charset="-122"/>
              </a:rPr>
              <a:t>第二项  读多音节词语</a:t>
            </a:r>
            <a:endParaRPr lang="zh-CN" altLang="en-US" dirty="0">
              <a:solidFill>
                <a:schemeClr val="bg2">
                  <a:lumMod val="50000"/>
                </a:schemeClr>
              </a:solidFill>
              <a:latin typeface="华文新魏" pitchFamily="2" charset="-122"/>
              <a:ea typeface="华文新魏" pitchFamily="2" charset="-122"/>
            </a:endParaRPr>
          </a:p>
        </p:txBody>
      </p:sp>
      <p:sp>
        <p:nvSpPr>
          <p:cNvPr id="227331" name="Rectangle 3"/>
          <p:cNvSpPr>
            <a:spLocks noGrp="1" noChangeArrowheads="1"/>
          </p:cNvSpPr>
          <p:nvPr>
            <p:ph sz="quarter" idx="1"/>
          </p:nvPr>
        </p:nvSpPr>
        <p:spPr>
          <a:xfrm>
            <a:off x="533400" y="1527048"/>
            <a:ext cx="8077200" cy="4572000"/>
          </a:xfrm>
        </p:spPr>
        <p:txBody>
          <a:bodyPr/>
          <a:lstStyle/>
          <a:p>
            <a:pPr algn="just">
              <a:buFont typeface="Wingdings" pitchFamily="2" charset="2"/>
              <a:buNone/>
            </a:pPr>
            <a:endParaRPr lang="en-US" altLang="zh-CN" dirty="0"/>
          </a:p>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1.</a:t>
            </a:r>
            <a:r>
              <a:rPr lang="zh-CN" altLang="en-US" b="1" dirty="0" smtClean="0">
                <a:solidFill>
                  <a:schemeClr val="bg2">
                    <a:lumMod val="50000"/>
                  </a:schemeClr>
                </a:solidFill>
                <a:latin typeface="宋体" pitchFamily="2" charset="-122"/>
                <a:ea typeface="宋体" pitchFamily="2" charset="-122"/>
              </a:rPr>
              <a:t>请</a:t>
            </a:r>
            <a:r>
              <a:rPr lang="zh-CN" altLang="en-US" b="1" dirty="0">
                <a:solidFill>
                  <a:schemeClr val="bg2">
                    <a:lumMod val="50000"/>
                  </a:schemeClr>
                </a:solidFill>
                <a:latin typeface="宋体" pitchFamily="2" charset="-122"/>
                <a:ea typeface="宋体" pitchFamily="2" charset="-122"/>
              </a:rPr>
              <a:t>在提示语结束并听到“嘟”的一声后，再开始录音。</a:t>
            </a:r>
          </a:p>
          <a:p>
            <a:pPr algn="just">
              <a:buFont typeface="Wingdings" pitchFamily="2" charset="2"/>
              <a:buNone/>
            </a:pPr>
            <a:endParaRPr lang="zh-CN" altLang="en-US" b="1" dirty="0">
              <a:solidFill>
                <a:schemeClr val="bg2">
                  <a:lumMod val="50000"/>
                </a:schemeClr>
              </a:solidFill>
              <a:latin typeface="宋体" pitchFamily="2" charset="-122"/>
              <a:ea typeface="宋体" pitchFamily="2" charset="-122"/>
            </a:endParaRPr>
          </a:p>
          <a:p>
            <a:pPr>
              <a:buFont typeface="Wingdings" pitchFamily="2" charset="2"/>
              <a:buNone/>
            </a:pPr>
            <a:r>
              <a:rPr lang="en-US" altLang="zh-CN" b="1" dirty="0" smtClean="0">
                <a:solidFill>
                  <a:schemeClr val="bg2">
                    <a:lumMod val="50000"/>
                  </a:schemeClr>
                </a:solidFill>
                <a:latin typeface="宋体" pitchFamily="2" charset="-122"/>
                <a:ea typeface="宋体" pitchFamily="2" charset="-122"/>
              </a:rPr>
              <a:t>2.</a:t>
            </a:r>
            <a:r>
              <a:rPr lang="zh-CN" altLang="en-US" b="1" dirty="0" smtClean="0">
                <a:solidFill>
                  <a:schemeClr val="bg2">
                    <a:lumMod val="50000"/>
                  </a:schemeClr>
                </a:solidFill>
                <a:latin typeface="宋体" pitchFamily="2" charset="-122"/>
                <a:ea typeface="宋体" pitchFamily="2" charset="-122"/>
              </a:rPr>
              <a:t>如</a:t>
            </a:r>
            <a:r>
              <a:rPr lang="zh-CN" altLang="en-US" b="1" dirty="0">
                <a:solidFill>
                  <a:schemeClr val="bg2">
                    <a:lumMod val="50000"/>
                  </a:schemeClr>
                </a:solidFill>
                <a:latin typeface="宋体" pitchFamily="2" charset="-122"/>
                <a:ea typeface="宋体" pitchFamily="2" charset="-122"/>
              </a:rPr>
              <a:t>该项试题时间有余，单击屏幕右下角的“下一题”按钮，可进入下一项试题。</a:t>
            </a:r>
            <a:r>
              <a:rPr lang="zh-CN" altLang="en-US" dirty="0">
                <a:solidFill>
                  <a:schemeClr val="bg2">
                    <a:lumMod val="50000"/>
                  </a:schemeClr>
                </a:solidFill>
                <a:latin typeface="宋体" pitchFamily="2" charset="-122"/>
                <a:ea typeface="宋体" pitchFamily="2" charset="-122"/>
              </a:rPr>
              <a:t> </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endParaRPr lang="zh-CN" altLang="zh-CN"/>
          </a:p>
        </p:txBody>
      </p:sp>
      <p:pic>
        <p:nvPicPr>
          <p:cNvPr id="228355" name="Picture 3" descr="09正在考第二题"/>
          <p:cNvPicPr>
            <a:picLocks noGrp="1" noChangeAspect="1" noChangeArrowheads="1"/>
          </p:cNvPicPr>
          <p:nvPr>
            <p:ph sz="quarter" idx="1"/>
          </p:nvPr>
        </p:nvPicPr>
        <p:blipFill>
          <a:blip r:embed="rId2" cstate="print"/>
          <a:srcRect/>
          <a:stretch>
            <a:fillRect/>
          </a:stretch>
        </p:blipFill>
        <p:spPr>
          <a:xfrm>
            <a:off x="0" y="0"/>
            <a:ext cx="9074150" cy="6807200"/>
          </a:xfrm>
          <a:noFill/>
          <a:ln/>
        </p:spPr>
      </p:pic>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r>
              <a:rPr lang="zh-CN" altLang="en-US" b="1" dirty="0">
                <a:solidFill>
                  <a:schemeClr val="bg2">
                    <a:lumMod val="50000"/>
                  </a:schemeClr>
                </a:solidFill>
                <a:latin typeface="华文新魏" pitchFamily="2" charset="-122"/>
                <a:ea typeface="华文新魏" pitchFamily="2" charset="-122"/>
              </a:rPr>
              <a:t>第三项  朗读短文</a:t>
            </a:r>
          </a:p>
        </p:txBody>
      </p:sp>
      <p:sp>
        <p:nvSpPr>
          <p:cNvPr id="229379" name="Rectangle 3"/>
          <p:cNvSpPr>
            <a:spLocks noGrp="1" noChangeArrowheads="1"/>
          </p:cNvSpPr>
          <p:nvPr>
            <p:ph sz="quarter" idx="1"/>
          </p:nvPr>
        </p:nvSpPr>
        <p:spPr>
          <a:xfrm>
            <a:off x="617538" y="1992313"/>
            <a:ext cx="7929562" cy="3211512"/>
          </a:xfrm>
        </p:spPr>
        <p:txBody>
          <a:bodyPr/>
          <a:lstStyle/>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1.</a:t>
            </a:r>
            <a:r>
              <a:rPr lang="zh-CN" altLang="en-US" b="1" dirty="0" smtClean="0">
                <a:solidFill>
                  <a:schemeClr val="bg2">
                    <a:lumMod val="50000"/>
                  </a:schemeClr>
                </a:solidFill>
                <a:latin typeface="宋体" pitchFamily="2" charset="-122"/>
                <a:ea typeface="宋体" pitchFamily="2" charset="-122"/>
              </a:rPr>
              <a:t>请</a:t>
            </a:r>
            <a:r>
              <a:rPr lang="zh-CN" altLang="en-US" b="1" dirty="0">
                <a:solidFill>
                  <a:schemeClr val="bg2">
                    <a:lumMod val="50000"/>
                  </a:schemeClr>
                </a:solidFill>
                <a:latin typeface="宋体" pitchFamily="2" charset="-122"/>
                <a:ea typeface="宋体" pitchFamily="2" charset="-122"/>
              </a:rPr>
              <a:t>在提示语结束并听到“嘟”的一声后，再开始录音。</a:t>
            </a:r>
          </a:p>
          <a:p>
            <a:pPr algn="just">
              <a:buFont typeface="Wingdings" pitchFamily="2" charset="2"/>
              <a:buNone/>
            </a:pPr>
            <a:endParaRPr lang="zh-CN" altLang="en-US" b="1" dirty="0">
              <a:solidFill>
                <a:schemeClr val="bg2">
                  <a:lumMod val="50000"/>
                </a:schemeClr>
              </a:solidFill>
              <a:latin typeface="宋体" pitchFamily="2" charset="-122"/>
              <a:ea typeface="宋体" pitchFamily="2" charset="-122"/>
            </a:endParaRPr>
          </a:p>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2.</a:t>
            </a:r>
            <a:r>
              <a:rPr lang="zh-CN" altLang="en-US" b="1" dirty="0" smtClean="0">
                <a:solidFill>
                  <a:schemeClr val="bg2">
                    <a:lumMod val="50000"/>
                  </a:schemeClr>
                </a:solidFill>
                <a:latin typeface="宋体" pitchFamily="2" charset="-122"/>
                <a:ea typeface="宋体" pitchFamily="2" charset="-122"/>
              </a:rPr>
              <a:t>如</a:t>
            </a:r>
            <a:r>
              <a:rPr lang="zh-CN" altLang="en-US" b="1" dirty="0">
                <a:solidFill>
                  <a:schemeClr val="bg2">
                    <a:lumMod val="50000"/>
                  </a:schemeClr>
                </a:solidFill>
                <a:latin typeface="宋体" pitchFamily="2" charset="-122"/>
                <a:ea typeface="宋体" pitchFamily="2" charset="-122"/>
              </a:rPr>
              <a:t>该项试题时间有余，单击屏幕右下角的“下一题”按钮，可进入下一项试题。</a:t>
            </a:r>
          </a:p>
          <a:p>
            <a:pPr>
              <a:buFont typeface="Wingdings" pitchFamily="2" charset="2"/>
              <a:buNone/>
            </a:pPr>
            <a:endParaRPr lang="en-US" altLang="zh-CN" b="1" dirty="0"/>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endParaRPr lang="zh-CN" altLang="zh-CN"/>
          </a:p>
        </p:txBody>
      </p:sp>
      <p:pic>
        <p:nvPicPr>
          <p:cNvPr id="230403" name="Picture 3" descr="10正在考第三题"/>
          <p:cNvPicPr>
            <a:picLocks noGrp="1" noChangeAspect="1" noChangeArrowheads="1"/>
          </p:cNvPicPr>
          <p:nvPr>
            <p:ph sz="quarter" idx="1"/>
          </p:nvPr>
        </p:nvPicPr>
        <p:blipFill>
          <a:blip r:embed="rId2" cstate="print"/>
          <a:srcRect/>
          <a:stretch>
            <a:fillRect/>
          </a:stretch>
        </p:blipFill>
        <p:spPr>
          <a:xfrm>
            <a:off x="0" y="0"/>
            <a:ext cx="9144000" cy="6858000"/>
          </a:xfrm>
          <a:noFill/>
          <a:ln/>
        </p:spPr>
      </p:pic>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a:bodyPr>
          <a:lstStyle/>
          <a:p>
            <a:r>
              <a:rPr lang="zh-CN" altLang="en-US" b="1" dirty="0">
                <a:solidFill>
                  <a:schemeClr val="bg2">
                    <a:lumMod val="50000"/>
                  </a:schemeClr>
                </a:solidFill>
                <a:latin typeface="华文新魏" pitchFamily="2" charset="-122"/>
                <a:ea typeface="华文新魏" pitchFamily="2" charset="-122"/>
              </a:rPr>
              <a:t>第四项  命题说话</a:t>
            </a:r>
            <a:r>
              <a:rPr lang="zh-CN" altLang="en-US" dirty="0">
                <a:solidFill>
                  <a:schemeClr val="bg2">
                    <a:lumMod val="50000"/>
                  </a:schemeClr>
                </a:solidFill>
                <a:latin typeface="华文新魏" pitchFamily="2" charset="-122"/>
                <a:ea typeface="华文新魏" pitchFamily="2" charset="-122"/>
              </a:rPr>
              <a:t> </a:t>
            </a:r>
          </a:p>
        </p:txBody>
      </p:sp>
      <p:sp>
        <p:nvSpPr>
          <p:cNvPr id="231427" name="Rectangle 3"/>
          <p:cNvSpPr>
            <a:spLocks noGrp="1" noChangeArrowheads="1"/>
          </p:cNvSpPr>
          <p:nvPr>
            <p:ph sz="quarter" idx="1"/>
          </p:nvPr>
        </p:nvSpPr>
        <p:spPr>
          <a:xfrm>
            <a:off x="468313" y="1722438"/>
            <a:ext cx="7989887" cy="4525962"/>
          </a:xfrm>
        </p:spPr>
        <p:txBody>
          <a:bodyPr/>
          <a:lstStyle/>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1.</a:t>
            </a:r>
            <a:r>
              <a:rPr lang="zh-CN" altLang="en-US" b="1" dirty="0" smtClean="0">
                <a:solidFill>
                  <a:schemeClr val="bg2">
                    <a:lumMod val="50000"/>
                  </a:schemeClr>
                </a:solidFill>
                <a:latin typeface="宋体" pitchFamily="2" charset="-122"/>
                <a:ea typeface="宋体" pitchFamily="2" charset="-122"/>
              </a:rPr>
              <a:t>请</a:t>
            </a:r>
            <a:r>
              <a:rPr lang="zh-CN" altLang="en-US" b="1" dirty="0">
                <a:solidFill>
                  <a:schemeClr val="bg2">
                    <a:lumMod val="50000"/>
                  </a:schemeClr>
                </a:solidFill>
                <a:latin typeface="宋体" pitchFamily="2" charset="-122"/>
                <a:ea typeface="宋体" pitchFamily="2" charset="-122"/>
              </a:rPr>
              <a:t>在提示语结束并听到“嘟”的一声后，再开始录音。</a:t>
            </a:r>
          </a:p>
          <a:p>
            <a:pPr algn="just">
              <a:buFont typeface="Wingdings" pitchFamily="2" charset="2"/>
              <a:buNone/>
            </a:pPr>
            <a:endParaRPr lang="zh-CN" altLang="en-US" sz="1200" b="1" dirty="0">
              <a:solidFill>
                <a:schemeClr val="bg2">
                  <a:lumMod val="50000"/>
                </a:schemeClr>
              </a:solidFill>
              <a:latin typeface="宋体" pitchFamily="2" charset="-122"/>
              <a:ea typeface="宋体" pitchFamily="2" charset="-122"/>
            </a:endParaRPr>
          </a:p>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2.</a:t>
            </a:r>
            <a:r>
              <a:rPr lang="zh-CN" altLang="en-US" b="1" dirty="0" smtClean="0">
                <a:solidFill>
                  <a:schemeClr val="bg2">
                    <a:lumMod val="50000"/>
                  </a:schemeClr>
                </a:solidFill>
                <a:latin typeface="宋体" pitchFamily="2" charset="-122"/>
                <a:ea typeface="宋体" pitchFamily="2" charset="-122"/>
              </a:rPr>
              <a:t>录音</a:t>
            </a:r>
            <a:r>
              <a:rPr lang="zh-CN" altLang="en-US" b="1" dirty="0">
                <a:solidFill>
                  <a:schemeClr val="bg2">
                    <a:lumMod val="50000"/>
                  </a:schemeClr>
                </a:solidFill>
                <a:latin typeface="宋体" pitchFamily="2" charset="-122"/>
                <a:ea typeface="宋体" pitchFamily="2" charset="-122"/>
              </a:rPr>
              <a:t>开始时，请读出所选话题名称。如：我说的话题是“我尊敬的人”。</a:t>
            </a:r>
          </a:p>
          <a:p>
            <a:pPr algn="just">
              <a:buFont typeface="Wingdings" pitchFamily="2" charset="2"/>
              <a:buNone/>
            </a:pPr>
            <a:endParaRPr lang="zh-CN" altLang="en-US" sz="1200" b="1" dirty="0">
              <a:solidFill>
                <a:schemeClr val="bg2">
                  <a:lumMod val="50000"/>
                </a:schemeClr>
              </a:solidFill>
              <a:latin typeface="宋体" pitchFamily="2" charset="-122"/>
              <a:ea typeface="宋体" pitchFamily="2" charset="-122"/>
            </a:endParaRPr>
          </a:p>
          <a:p>
            <a:pPr algn="just">
              <a:buFont typeface="Wingdings" pitchFamily="2" charset="2"/>
              <a:buNone/>
            </a:pPr>
            <a:r>
              <a:rPr lang="en-US" altLang="zh-CN" b="1" dirty="0" smtClean="0">
                <a:solidFill>
                  <a:schemeClr val="bg2">
                    <a:lumMod val="50000"/>
                  </a:schemeClr>
                </a:solidFill>
                <a:latin typeface="宋体" pitchFamily="2" charset="-122"/>
                <a:ea typeface="宋体" pitchFamily="2" charset="-122"/>
              </a:rPr>
              <a:t>3.</a:t>
            </a:r>
            <a:r>
              <a:rPr lang="zh-CN" altLang="en-US" b="1" dirty="0" smtClean="0">
                <a:solidFill>
                  <a:schemeClr val="bg2">
                    <a:lumMod val="50000"/>
                  </a:schemeClr>
                </a:solidFill>
                <a:latin typeface="宋体" pitchFamily="2" charset="-122"/>
                <a:ea typeface="宋体" pitchFamily="2" charset="-122"/>
              </a:rPr>
              <a:t>本题</a:t>
            </a:r>
            <a:r>
              <a:rPr lang="zh-CN" altLang="en-US" b="1" dirty="0">
                <a:solidFill>
                  <a:schemeClr val="bg2">
                    <a:lumMod val="50000"/>
                  </a:schemeClr>
                </a:solidFill>
                <a:latin typeface="宋体" pitchFamily="2" charset="-122"/>
                <a:ea typeface="宋体" pitchFamily="2" charset="-122"/>
              </a:rPr>
              <a:t>必须说满</a:t>
            </a:r>
            <a:r>
              <a:rPr lang="en-US" altLang="zh-CN" b="1" dirty="0">
                <a:solidFill>
                  <a:schemeClr val="bg2">
                    <a:lumMod val="50000"/>
                  </a:schemeClr>
                </a:solidFill>
                <a:latin typeface="宋体" pitchFamily="2" charset="-122"/>
                <a:ea typeface="宋体" pitchFamily="2" charset="-122"/>
              </a:rPr>
              <a:t>3</a:t>
            </a:r>
            <a:r>
              <a:rPr lang="zh-CN" altLang="en-US" b="1" dirty="0">
                <a:solidFill>
                  <a:schemeClr val="bg2">
                    <a:lumMod val="50000"/>
                  </a:schemeClr>
                </a:solidFill>
                <a:latin typeface="宋体" pitchFamily="2" charset="-122"/>
                <a:ea typeface="宋体" pitchFamily="2" charset="-122"/>
              </a:rPr>
              <a:t>分钟（请按主屏下方的时间提示把握时间）。</a:t>
            </a:r>
          </a:p>
          <a:p>
            <a:pPr algn="just">
              <a:buFont typeface="Wingdings" pitchFamily="2" charset="2"/>
              <a:buNone/>
            </a:pPr>
            <a:endParaRPr lang="en-US" altLang="zh-CN" dirty="0">
              <a:solidFill>
                <a:schemeClr val="bg2">
                  <a:lumMod val="50000"/>
                </a:schemeClr>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endParaRPr lang="zh-CN" altLang="zh-CN"/>
          </a:p>
        </p:txBody>
      </p:sp>
      <p:pic>
        <p:nvPicPr>
          <p:cNvPr id="232451" name="Picture 3" descr="11正在考第四题"/>
          <p:cNvPicPr>
            <a:picLocks noGrp="1" noChangeAspect="1" noChangeArrowheads="1"/>
          </p:cNvPicPr>
          <p:nvPr>
            <p:ph sz="quarter" idx="1"/>
          </p:nvPr>
        </p:nvPicPr>
        <p:blipFill>
          <a:blip r:embed="rId2" cstate="print"/>
          <a:srcRect/>
          <a:stretch>
            <a:fillRect/>
          </a:stretch>
        </p:blipFill>
        <p:spPr>
          <a:xfrm>
            <a:off x="0" y="-3175"/>
            <a:ext cx="9145588" cy="6861175"/>
          </a:xfrm>
          <a:noFill/>
          <a:ln/>
        </p:spPr>
      </p:pic>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152400" y="381000"/>
            <a:ext cx="8839200" cy="698500"/>
          </a:xfrm>
        </p:spPr>
        <p:txBody>
          <a:bodyPr>
            <a:normAutofit fontScale="90000"/>
          </a:bodyPr>
          <a:lstStyle/>
          <a:p>
            <a:r>
              <a:rPr lang="en-US" altLang="zh-CN" sz="4000" b="1" dirty="0"/>
              <a:t>   </a:t>
            </a:r>
            <a:r>
              <a:rPr lang="zh-CN" altLang="en-US" sz="3700" b="1" dirty="0">
                <a:solidFill>
                  <a:schemeClr val="tx1"/>
                </a:solidFill>
                <a:latin typeface="华文新魏" pitchFamily="2" charset="-122"/>
                <a:ea typeface="华文新魏" pitchFamily="2" charset="-122"/>
              </a:rPr>
              <a:t>五、结束考试</a:t>
            </a:r>
            <a:endParaRPr lang="zh-CN" altLang="en-US" sz="3700" dirty="0">
              <a:solidFill>
                <a:schemeClr val="tx1"/>
              </a:solidFill>
              <a:latin typeface="华文新魏" pitchFamily="2" charset="-122"/>
              <a:ea typeface="华文新魏" pitchFamily="2" charset="-122"/>
            </a:endParaRPr>
          </a:p>
        </p:txBody>
      </p:sp>
      <p:sp>
        <p:nvSpPr>
          <p:cNvPr id="233475" name="Rectangle 3"/>
          <p:cNvSpPr>
            <a:spLocks noGrp="1" noChangeArrowheads="1"/>
          </p:cNvSpPr>
          <p:nvPr>
            <p:ph sz="quarter" idx="1"/>
          </p:nvPr>
        </p:nvSpPr>
        <p:spPr>
          <a:xfrm>
            <a:off x="250824" y="2133600"/>
            <a:ext cx="8588375" cy="4724400"/>
          </a:xfrm>
        </p:spPr>
        <p:txBody>
          <a:bodyPr/>
          <a:lstStyle/>
          <a:p>
            <a:pPr algn="just">
              <a:lnSpc>
                <a:spcPct val="150000"/>
              </a:lnSpc>
              <a:buFont typeface="Wingdings" pitchFamily="2" charset="2"/>
              <a:buNone/>
            </a:pPr>
            <a:r>
              <a:rPr lang="en-US" altLang="zh-CN" b="1" dirty="0"/>
              <a:t>          </a:t>
            </a:r>
            <a:r>
              <a:rPr lang="en-US" altLang="zh-CN" b="1" dirty="0" smtClean="0"/>
              <a:t>  </a:t>
            </a:r>
            <a:r>
              <a:rPr lang="zh-CN" altLang="en-US" b="1" dirty="0" smtClean="0">
                <a:solidFill>
                  <a:schemeClr val="bg2">
                    <a:lumMod val="50000"/>
                  </a:schemeClr>
                </a:solidFill>
                <a:latin typeface="宋体" pitchFamily="2" charset="-122"/>
                <a:ea typeface="宋体" pitchFamily="2" charset="-122"/>
              </a:rPr>
              <a:t>说话</a:t>
            </a:r>
            <a:r>
              <a:rPr lang="zh-CN" altLang="en-US" b="1" dirty="0">
                <a:solidFill>
                  <a:schemeClr val="bg2">
                    <a:lumMod val="50000"/>
                  </a:schemeClr>
                </a:solidFill>
                <a:latin typeface="宋体" pitchFamily="2" charset="-122"/>
                <a:ea typeface="宋体" pitchFamily="2" charset="-122"/>
              </a:rPr>
              <a:t>结束后，</a:t>
            </a:r>
            <a:r>
              <a:rPr kumimoji="1" lang="zh-CN" altLang="en-US" b="1" dirty="0">
                <a:solidFill>
                  <a:schemeClr val="bg2">
                    <a:lumMod val="50000"/>
                  </a:schemeClr>
                </a:solidFill>
                <a:latin typeface="宋体" pitchFamily="2" charset="-122"/>
                <a:ea typeface="宋体" pitchFamily="2" charset="-122"/>
              </a:rPr>
              <a:t>系统会弹出</a:t>
            </a:r>
            <a:r>
              <a:rPr kumimoji="1" lang="zh-CN" altLang="en-US" b="1" dirty="0">
                <a:solidFill>
                  <a:schemeClr val="accent1">
                    <a:lumMod val="50000"/>
                  </a:schemeClr>
                </a:solidFill>
                <a:latin typeface="宋体" pitchFamily="2" charset="-122"/>
                <a:ea typeface="宋体" pitchFamily="2" charset="-122"/>
              </a:rPr>
              <a:t>“恭喜您考试成功，请摘下耳机，轻轻离开考场”</a:t>
            </a:r>
            <a:r>
              <a:rPr kumimoji="1" lang="zh-CN" altLang="en-US" b="1" dirty="0">
                <a:solidFill>
                  <a:schemeClr val="bg2">
                    <a:lumMod val="50000"/>
                  </a:schemeClr>
                </a:solidFill>
                <a:latin typeface="宋体" pitchFamily="2" charset="-122"/>
                <a:ea typeface="宋体" pitchFamily="2" charset="-122"/>
              </a:rPr>
              <a:t>字样，表示考试已结束。</a:t>
            </a:r>
          </a:p>
          <a:p>
            <a:pPr algn="just">
              <a:lnSpc>
                <a:spcPct val="150000"/>
              </a:lnSpc>
              <a:buFont typeface="Wingdings" pitchFamily="2" charset="2"/>
              <a:buNone/>
            </a:pPr>
            <a:r>
              <a:rPr kumimoji="1" lang="zh-CN" altLang="en-US" b="1" dirty="0">
                <a:solidFill>
                  <a:schemeClr val="bg2">
                    <a:lumMod val="50000"/>
                  </a:schemeClr>
                </a:solidFill>
                <a:latin typeface="宋体" pitchFamily="2" charset="-122"/>
                <a:ea typeface="宋体" pitchFamily="2" charset="-122"/>
              </a:rPr>
              <a:t> </a:t>
            </a:r>
            <a:r>
              <a:rPr kumimoji="1" lang="zh-CN" altLang="en-US" b="1" dirty="0" smtClean="0">
                <a:solidFill>
                  <a:schemeClr val="bg2">
                    <a:lumMod val="50000"/>
                  </a:schemeClr>
                </a:solidFill>
                <a:latin typeface="宋体" pitchFamily="2" charset="-122"/>
                <a:ea typeface="宋体" pitchFamily="2" charset="-122"/>
              </a:rPr>
              <a:t>     此时</a:t>
            </a:r>
            <a:r>
              <a:rPr kumimoji="1" lang="zh-CN" altLang="en-US" b="1" dirty="0">
                <a:solidFill>
                  <a:schemeClr val="bg2">
                    <a:lumMod val="50000"/>
                  </a:schemeClr>
                </a:solidFill>
                <a:latin typeface="宋体" pitchFamily="2" charset="-122"/>
                <a:ea typeface="宋体" pitchFamily="2" charset="-122"/>
              </a:rPr>
              <a:t>您不用进行任何操作，即可离开试场。 </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镇">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镇">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Words>5112</Words>
  <Application>Microsoft Office PowerPoint</Application>
  <PresentationFormat>全屏显示(4:3)</PresentationFormat>
  <Paragraphs>594</Paragraphs>
  <Slides>129</Slides>
  <Notes>7</Notes>
  <HiddenSlides>0</HiddenSlides>
  <MMClips>0</MMClips>
  <ScaleCrop>false</ScaleCrop>
  <HeadingPairs>
    <vt:vector size="4" baseType="variant">
      <vt:variant>
        <vt:lpstr>主题</vt:lpstr>
      </vt:variant>
      <vt:variant>
        <vt:i4>1</vt:i4>
      </vt:variant>
      <vt:variant>
        <vt:lpstr>幻灯片标题</vt:lpstr>
      </vt:variant>
      <vt:variant>
        <vt:i4>129</vt:i4>
      </vt:variant>
    </vt:vector>
  </HeadingPairs>
  <TitlesOfParts>
    <vt:vector size="130" baseType="lpstr">
      <vt:lpstr>市镇</vt:lpstr>
      <vt:lpstr>普通话水平测试（PSC） 应 试 辅 导  </vt:lpstr>
      <vt:lpstr>第一部分</vt:lpstr>
      <vt:lpstr>为什么要进行普通话水平测试？</vt:lpstr>
      <vt:lpstr>《国家通用语言文字法》 </vt:lpstr>
      <vt:lpstr>《上海市实施〈国家通用语言文字法〉办法》</vt:lpstr>
      <vt:lpstr>什么是普通话？</vt:lpstr>
      <vt:lpstr>如何进行普通话水平测试？</vt:lpstr>
      <vt:lpstr>幻灯片 8</vt:lpstr>
      <vt:lpstr>评价体系</vt:lpstr>
      <vt:lpstr>测试流程</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第一项测查要点</vt:lpstr>
      <vt:lpstr>普通话语音系统</vt:lpstr>
      <vt:lpstr>幻灯片 25</vt:lpstr>
      <vt:lpstr>幻灯片 26</vt:lpstr>
      <vt:lpstr>声母辨正</vt:lpstr>
      <vt:lpstr>声旁类推法</vt:lpstr>
      <vt:lpstr>利用声韵配合规律</vt:lpstr>
      <vt:lpstr>声母辨正</vt:lpstr>
      <vt:lpstr>声母辨正</vt:lpstr>
      <vt:lpstr>普通话韵母</vt:lpstr>
      <vt:lpstr>韵母难点</vt:lpstr>
      <vt:lpstr>分清前后鼻音的方法（一）</vt:lpstr>
      <vt:lpstr>分清前后鼻音的方法（二）</vt:lpstr>
      <vt:lpstr>什么是声调？</vt:lpstr>
      <vt:lpstr>调值和调类</vt:lpstr>
      <vt:lpstr>声调难点</vt:lpstr>
      <vt:lpstr>什么是入声</vt:lpstr>
      <vt:lpstr>第一项注意点</vt:lpstr>
      <vt:lpstr>第二项测查要点</vt:lpstr>
      <vt:lpstr>音    变</vt:lpstr>
      <vt:lpstr>变    调</vt:lpstr>
      <vt:lpstr>上声变调</vt:lpstr>
      <vt:lpstr>“一”的变调</vt:lpstr>
      <vt:lpstr>“不”的变调</vt:lpstr>
      <vt:lpstr>重叠形容词的变调</vt:lpstr>
      <vt:lpstr>轻    声</vt:lpstr>
      <vt:lpstr>轻声的作用</vt:lpstr>
      <vt:lpstr> 读好轻声音节</vt:lpstr>
      <vt:lpstr>儿    化</vt:lpstr>
      <vt:lpstr>儿化的作用</vt:lpstr>
      <vt:lpstr> 同步练习</vt:lpstr>
      <vt:lpstr>第二项注意点</vt:lpstr>
      <vt:lpstr>第三项测查要点</vt:lpstr>
      <vt:lpstr>语气词“啊”的音变</vt:lpstr>
      <vt:lpstr>练    习</vt:lpstr>
      <vt:lpstr>答    案</vt:lpstr>
      <vt:lpstr>关于朗读</vt:lpstr>
      <vt:lpstr>关于朗读的语调</vt:lpstr>
      <vt:lpstr>第三项备考建议</vt:lpstr>
      <vt:lpstr>第四项测查要点</vt:lpstr>
      <vt:lpstr>说话的30个题目</vt:lpstr>
      <vt:lpstr>说话的30个题目</vt:lpstr>
      <vt:lpstr>说话的30个题目</vt:lpstr>
      <vt:lpstr>说话测查重点</vt:lpstr>
      <vt:lpstr>说话测查重点</vt:lpstr>
      <vt:lpstr>说话测查重点</vt:lpstr>
      <vt:lpstr>说话测查重点</vt:lpstr>
      <vt:lpstr>说话测查重点</vt:lpstr>
      <vt:lpstr>说话测查重点</vt:lpstr>
      <vt:lpstr>说话应试技巧</vt:lpstr>
      <vt:lpstr>几点建议</vt:lpstr>
      <vt:lpstr>幻灯片 74</vt:lpstr>
      <vt:lpstr>测 前 准 备</vt:lpstr>
      <vt:lpstr>测试流程</vt:lpstr>
      <vt:lpstr>应 试 注 意 事 项</vt:lpstr>
      <vt:lpstr>应 试 实 测 程 序</vt:lpstr>
      <vt:lpstr>幻灯片 79</vt:lpstr>
      <vt:lpstr>一、考生登录</vt:lpstr>
      <vt:lpstr>幻灯片 81</vt:lpstr>
      <vt:lpstr>二、核对信息</vt:lpstr>
      <vt:lpstr>幻灯片 83</vt:lpstr>
      <vt:lpstr>等待考试指令</vt:lpstr>
      <vt:lpstr>等待考试指令</vt:lpstr>
      <vt:lpstr>三、试音</vt:lpstr>
      <vt:lpstr>幻灯片 87</vt:lpstr>
      <vt:lpstr>等待考试指令</vt:lpstr>
      <vt:lpstr>幻灯片 89</vt:lpstr>
      <vt:lpstr>幻灯片 90</vt:lpstr>
      <vt:lpstr>第一项  读单音节字词</vt:lpstr>
      <vt:lpstr>幻灯片 92</vt:lpstr>
      <vt:lpstr>第二项  读多音节词语</vt:lpstr>
      <vt:lpstr>幻灯片 94</vt:lpstr>
      <vt:lpstr>第三项  朗读短文</vt:lpstr>
      <vt:lpstr>幻灯片 96</vt:lpstr>
      <vt:lpstr>第四项  命题说话 </vt:lpstr>
      <vt:lpstr>幻灯片 98</vt:lpstr>
      <vt:lpstr>   五、结束考试</vt:lpstr>
      <vt:lpstr>考试结束</vt:lpstr>
      <vt:lpstr>特别提示：</vt:lpstr>
      <vt:lpstr>下面，将所有测试界面连续演示一遍</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计算机辅助测试的几个   注  意  事  项</vt:lpstr>
      <vt:lpstr>1.我有多少时间准备？</vt:lpstr>
      <vt:lpstr>2.为何“等待考试指令”有时时间较长？</vt:lpstr>
      <vt:lpstr> 3.我用什么样的音量？</vt:lpstr>
      <vt:lpstr>  4.什么样的语速合适？</vt:lpstr>
      <vt:lpstr>5.如何避免漏字、漏行？</vt:lpstr>
      <vt:lpstr>6.发现读错能重读吗？</vt:lpstr>
      <vt:lpstr>7.缺乏对象感怎么办？</vt:lpstr>
      <vt:lpstr>8.怎样把握时间？</vt:lpstr>
      <vt:lpstr>9.说话项能背稿子吗？</vt:lpstr>
      <vt:lpstr>10.周围噪音会影响我的成绩吗？</vt:lpstr>
      <vt:lpstr>11.考场上遇到问题怎么办？</vt:lpstr>
      <vt:lpstr>12.测试用计算机可以任意操作吗？</vt:lpstr>
      <vt:lpstr>13.考试后《准考证》要上交吗？</vt:lpstr>
      <vt:lpstr>幻灯片 128</vt:lpstr>
      <vt:lpstr>幻灯片 129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tuanwei</dc:creator>
  <cp:lastModifiedBy>user</cp:lastModifiedBy>
  <cp:revision>210</cp:revision>
  <cp:lastPrinted>1601-01-01T00:00:00Z</cp:lastPrinted>
  <dcterms:created xsi:type="dcterms:W3CDTF">1601-01-01T00:00:00Z</dcterms:created>
  <dcterms:modified xsi:type="dcterms:W3CDTF">2017-05-12T03:09:04Z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