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在线授课方式填报操作指南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教务处</a:t>
            </a:r>
            <a:endParaRPr lang="zh-CN" altLang="en-US"/>
          </a:p>
          <a:p>
            <a:r>
              <a:rPr lang="en-US" altLang="zh-CN"/>
              <a:t>2022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12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电脑登录流程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通过</a:t>
            </a:r>
            <a:r>
              <a:rPr lang="en-US" altLang="zh-CN"/>
              <a:t>“</a:t>
            </a:r>
            <a:r>
              <a:rPr lang="zh-CN" altLang="en-US"/>
              <a:t>一网通办</a:t>
            </a:r>
            <a:r>
              <a:rPr lang="en-US" altLang="zh-CN"/>
              <a:t>-</a:t>
            </a:r>
            <a:r>
              <a:rPr lang="zh-CN" altLang="en-US"/>
              <a:t>服务中心</a:t>
            </a:r>
            <a:r>
              <a:rPr lang="en-US" altLang="zh-CN"/>
              <a:t>-</a:t>
            </a:r>
            <a:r>
              <a:rPr lang="zh-CN" altLang="en-US"/>
              <a:t>教务处</a:t>
            </a:r>
            <a:r>
              <a:rPr lang="en-US" altLang="zh-CN"/>
              <a:t>”</a:t>
            </a:r>
            <a:r>
              <a:rPr lang="zh-CN" altLang="en-US"/>
              <a:t>找到</a:t>
            </a:r>
            <a:r>
              <a:rPr lang="en-US" altLang="zh-CN"/>
              <a:t>“</a:t>
            </a:r>
            <a:r>
              <a:rPr lang="zh-CN" altLang="en-US"/>
              <a:t>在线授课方式填报</a:t>
            </a:r>
            <a:r>
              <a:rPr lang="en-US" altLang="zh-CN"/>
              <a:t>”</a:t>
            </a:r>
            <a:r>
              <a:rPr lang="zh-CN" altLang="en-US"/>
              <a:t>，点击进入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25" y="2206625"/>
            <a:ext cx="10133330" cy="4444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altLang="zh-CN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此时</a:t>
            </a:r>
            <a:r>
              <a:rPr lang="en-US" altLang="zh-CN"/>
              <a:t>“</a:t>
            </a:r>
            <a:r>
              <a:rPr lang="zh-CN" altLang="en-US"/>
              <a:t>在线授课方式填报</a:t>
            </a:r>
            <a:r>
              <a:rPr lang="en-US" altLang="zh-CN"/>
              <a:t>”</a:t>
            </a:r>
            <a:r>
              <a:rPr lang="zh-CN" altLang="en-US"/>
              <a:t>界面里各门课程对应的</a:t>
            </a:r>
            <a:r>
              <a:rPr lang="en-US" altLang="zh-CN"/>
              <a:t>“*</a:t>
            </a:r>
            <a:r>
              <a:rPr lang="zh-CN" altLang="en-US"/>
              <a:t>线上授课方式</a:t>
            </a:r>
            <a:r>
              <a:rPr lang="en-US" altLang="zh-CN"/>
              <a:t>”“*</a:t>
            </a:r>
            <a:r>
              <a:rPr lang="zh-CN" altLang="en-US"/>
              <a:t>会议号</a:t>
            </a:r>
            <a:r>
              <a:rPr lang="en-US" altLang="zh-CN"/>
              <a:t>”</a:t>
            </a:r>
            <a:r>
              <a:rPr lang="zh-CN" altLang="en-US"/>
              <a:t>位置是空的，需要老师自行填写。</a:t>
            </a:r>
            <a:endParaRPr lang="zh-CN" altLang="en-US"/>
          </a:p>
          <a:p>
            <a:r>
              <a:rPr lang="zh-CN" altLang="en-US"/>
              <a:t>在页面中选择要填报的课程名称，点击进入填写页面。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810" y="2902585"/>
            <a:ext cx="11145520" cy="25787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607695"/>
            <a:ext cx="10968990" cy="5641975"/>
          </a:xfrm>
        </p:spPr>
        <p:txBody>
          <a:bodyPr/>
          <a:p>
            <a:r>
              <a:rPr lang="zh-CN" altLang="en-US"/>
              <a:t>填写界面中</a:t>
            </a:r>
            <a:r>
              <a:rPr lang="en-US" altLang="zh-CN"/>
              <a:t>“</a:t>
            </a:r>
            <a:r>
              <a:rPr lang="zh-CN" altLang="en-US"/>
              <a:t>在线授课方式</a:t>
            </a:r>
            <a:r>
              <a:rPr lang="en-US" altLang="zh-CN"/>
              <a:t>”</a:t>
            </a:r>
            <a:r>
              <a:rPr lang="zh-CN" altLang="en-US"/>
              <a:t>是必填项，用下列菜单选择，</a:t>
            </a:r>
            <a:r>
              <a:rPr lang="en-US" altLang="zh-CN"/>
              <a:t>“</a:t>
            </a:r>
            <a:r>
              <a:rPr lang="zh-CN" altLang="en-US"/>
              <a:t>会议号</a:t>
            </a:r>
            <a:r>
              <a:rPr lang="en-US" altLang="zh-CN"/>
              <a:t>”</a:t>
            </a:r>
            <a:r>
              <a:rPr lang="zh-CN" altLang="en-US"/>
              <a:t>是必填项，由老师自主填写；</a:t>
            </a:r>
            <a:r>
              <a:rPr lang="en-US" altLang="zh-CN"/>
              <a:t>“</a:t>
            </a:r>
            <a:r>
              <a:rPr lang="zh-CN" altLang="en-US"/>
              <a:t>会议地址</a:t>
            </a:r>
            <a:r>
              <a:rPr lang="en-US" altLang="zh-CN"/>
              <a:t>”“</a:t>
            </a:r>
            <a:r>
              <a:rPr lang="zh-CN" altLang="en-US"/>
              <a:t>会议密码</a:t>
            </a:r>
            <a:r>
              <a:rPr lang="en-US" altLang="zh-CN"/>
              <a:t>”</a:t>
            </a:r>
            <a:r>
              <a:rPr lang="zh-CN" altLang="en-US"/>
              <a:t>是选填项，老师根据自己课程的实际需要填写。</a:t>
            </a:r>
            <a:endParaRPr lang="zh-CN" altLang="en-US"/>
          </a:p>
          <a:p>
            <a:r>
              <a:rPr lang="zh-CN" altLang="en-US"/>
              <a:t>填写完毕，点击左上角</a:t>
            </a:r>
            <a:r>
              <a:rPr lang="en-US" altLang="zh-CN"/>
              <a:t>“</a:t>
            </a:r>
            <a:r>
              <a:rPr lang="zh-CN" altLang="en-US"/>
              <a:t>保存</a:t>
            </a:r>
            <a:r>
              <a:rPr lang="en-US" altLang="zh-CN"/>
              <a:t>”</a:t>
            </a:r>
            <a:r>
              <a:rPr lang="zh-CN" altLang="en-US"/>
              <a:t>按钮即可完成课程信息填写。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755" y="2026920"/>
            <a:ext cx="10083165" cy="4485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手机端流程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通过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一网通办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服务中心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教务处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找到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在线授课方式填报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，点击进入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357880" y="2073910"/>
            <a:ext cx="4352290" cy="4390390"/>
            <a:chOff x="1499" y="3101"/>
            <a:chExt cx="6854" cy="69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9" y="3153"/>
              <a:ext cx="3183" cy="681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290" y="9427"/>
              <a:ext cx="794" cy="554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3" y="3101"/>
              <a:ext cx="3231" cy="691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768" y="6732"/>
              <a:ext cx="734" cy="67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261" y="6348"/>
              <a:ext cx="734" cy="673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82090"/>
            <a:ext cx="5074285" cy="4767580"/>
          </a:xfrm>
        </p:spPr>
        <p:txBody>
          <a:bodyPr/>
          <a:p>
            <a:r>
              <a:rPr lang="zh-CN" altLang="en-US">
                <a:sym typeface="+mn-ea"/>
              </a:rPr>
              <a:t>在页面中选择要填报的课程名，点击箭头进入填写页面。</a:t>
            </a:r>
            <a:endParaRPr lang="zh-CN" altLang="en-US"/>
          </a:p>
          <a:p>
            <a:r>
              <a:rPr lang="zh-CN" altLang="en-US">
                <a:sym typeface="+mn-ea"/>
              </a:rPr>
              <a:t>填写界面中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在线授课方式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是必填项，用下列菜单选择，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会议号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是必填项，由老师自主填写；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会议地址</a:t>
            </a:r>
            <a:r>
              <a:rPr lang="en-US" altLang="zh-CN">
                <a:sym typeface="+mn-ea"/>
              </a:rPr>
              <a:t>”“</a:t>
            </a:r>
            <a:r>
              <a:rPr lang="zh-CN" altLang="en-US">
                <a:sym typeface="+mn-ea"/>
              </a:rPr>
              <a:t>会议密码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是选填项，老师根据自己课程的实际需要填写。</a:t>
            </a:r>
            <a:endParaRPr lang="zh-CN" altLang="en-US"/>
          </a:p>
          <a:p>
            <a:r>
              <a:rPr lang="zh-CN" altLang="en-US">
                <a:sym typeface="+mn-ea"/>
              </a:rPr>
              <a:t>填写完毕，点击左上角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保存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按钮即可完成课程信息填写。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2325" y="1490345"/>
            <a:ext cx="2290445" cy="4899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20" y="1482725"/>
            <a:ext cx="2293620" cy="4906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0500" y="3783330"/>
            <a:ext cx="479425" cy="459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11920" y="4037330"/>
            <a:ext cx="2233295" cy="5651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08615" y="5724525"/>
            <a:ext cx="479425" cy="459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PP_MARK_KEY" val="a8371b7b-c7a9-45d1-9257-edb5309a4750"/>
  <p:tag name="COMMONDATA" val="eyJoZGlkIjoiYmQ4ZWUwYzkzMWJiODE3ZTY4ZjE4YjEyZmJjODg0MD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WPS 演示</Application>
  <PresentationFormat>宽屏</PresentationFormat>
  <Paragraphs>26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在线课程信息填报操作指南</vt:lpstr>
      <vt:lpstr>电脑登录流程</vt:lpstr>
      <vt:lpstr>PowerPoint 演示文稿</vt:lpstr>
      <vt:lpstr>PowerPoint 演示文稿</vt:lpstr>
      <vt:lpstr>手机端流程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ahdoneywang@163.com</cp:lastModifiedBy>
  <cp:revision>174</cp:revision>
  <dcterms:created xsi:type="dcterms:W3CDTF">2019-06-19T02:08:00Z</dcterms:created>
  <dcterms:modified xsi:type="dcterms:W3CDTF">2022-10-12T04:46:42Z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5423F58E7B9240C5AF555A906332A6CE</vt:lpwstr>
  </property>
</Properties>
</file>